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9" r:id="rId4"/>
    <p:sldId id="297" r:id="rId5"/>
    <p:sldId id="296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 autoAdjust="0"/>
    <p:restoredTop sz="94660"/>
  </p:normalViewPr>
  <p:slideViewPr>
    <p:cSldViewPr snapToGrid="0">
      <p:cViewPr>
        <p:scale>
          <a:sx n="10" d="100"/>
          <a:sy n="10" d="100"/>
        </p:scale>
        <p:origin x="4584" y="2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6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9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7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4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0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2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5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5963-9868-4F35-939E-6C6AAD1AA3A2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A027-CB4A-4F5C-A581-8E72257E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3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Klaster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UMY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2" y="150512"/>
            <a:ext cx="25622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8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>
            <a:extLst>
              <a:ext uri="{FF2B5EF4-FFF2-40B4-BE49-F238E27FC236}">
                <a16:creationId xmlns:a16="http://schemas.microsoft.com/office/drawing/2014/main" id="{4FDD2E71-3A90-B44F-96CC-5915C200BAF7}"/>
              </a:ext>
            </a:extLst>
          </p:cNvPr>
          <p:cNvSpPr/>
          <p:nvPr/>
        </p:nvSpPr>
        <p:spPr>
          <a:xfrm>
            <a:off x="8811612" y="-316489"/>
            <a:ext cx="5061074" cy="5048949"/>
          </a:xfrm>
          <a:custGeom>
            <a:avLst/>
            <a:gdLst>
              <a:gd name="connsiteX0" fmla="*/ 2656488 w 5061074"/>
              <a:gd name="connsiteY0" fmla="*/ 1878589 h 5048949"/>
              <a:gd name="connsiteX1" fmla="*/ 2059588 w 5061074"/>
              <a:gd name="connsiteY1" fmla="*/ 1713489 h 5048949"/>
              <a:gd name="connsiteX2" fmla="*/ 1767488 w 5061074"/>
              <a:gd name="connsiteY2" fmla="*/ 1357889 h 5048949"/>
              <a:gd name="connsiteX3" fmla="*/ 1742088 w 5061074"/>
              <a:gd name="connsiteY3" fmla="*/ 862589 h 5048949"/>
              <a:gd name="connsiteX4" fmla="*/ 1957988 w 5061074"/>
              <a:gd name="connsiteY4" fmla="*/ 468889 h 5048949"/>
              <a:gd name="connsiteX5" fmla="*/ 2542188 w 5061074"/>
              <a:gd name="connsiteY5" fmla="*/ 265689 h 5048949"/>
              <a:gd name="connsiteX6" fmla="*/ 2859688 w 5061074"/>
              <a:gd name="connsiteY6" fmla="*/ 176789 h 5048949"/>
              <a:gd name="connsiteX7" fmla="*/ 3253388 w 5061074"/>
              <a:gd name="connsiteY7" fmla="*/ 24389 h 5048949"/>
              <a:gd name="connsiteX8" fmla="*/ 3824888 w 5061074"/>
              <a:gd name="connsiteY8" fmla="*/ 11689 h 5048949"/>
              <a:gd name="connsiteX9" fmla="*/ 4370988 w 5061074"/>
              <a:gd name="connsiteY9" fmla="*/ 138689 h 5048949"/>
              <a:gd name="connsiteX10" fmla="*/ 4675788 w 5061074"/>
              <a:gd name="connsiteY10" fmla="*/ 405389 h 5048949"/>
              <a:gd name="connsiteX11" fmla="*/ 4815488 w 5061074"/>
              <a:gd name="connsiteY11" fmla="*/ 646689 h 5048949"/>
              <a:gd name="connsiteX12" fmla="*/ 5018688 w 5061074"/>
              <a:gd name="connsiteY12" fmla="*/ 964189 h 5048949"/>
              <a:gd name="connsiteX13" fmla="*/ 5031388 w 5061074"/>
              <a:gd name="connsiteY13" fmla="*/ 1408689 h 5048949"/>
              <a:gd name="connsiteX14" fmla="*/ 4688488 w 5061074"/>
              <a:gd name="connsiteY14" fmla="*/ 1916689 h 5048949"/>
              <a:gd name="connsiteX15" fmla="*/ 3456588 w 5061074"/>
              <a:gd name="connsiteY15" fmla="*/ 2323089 h 5048949"/>
              <a:gd name="connsiteX16" fmla="*/ 2910488 w 5061074"/>
              <a:gd name="connsiteY16" fmla="*/ 2653289 h 5048949"/>
              <a:gd name="connsiteX17" fmla="*/ 2745388 w 5061074"/>
              <a:gd name="connsiteY17" fmla="*/ 3212089 h 5048949"/>
              <a:gd name="connsiteX18" fmla="*/ 2694588 w 5061074"/>
              <a:gd name="connsiteY18" fmla="*/ 3834389 h 5048949"/>
              <a:gd name="connsiteX19" fmla="*/ 2707288 w 5061074"/>
              <a:gd name="connsiteY19" fmla="*/ 4316989 h 5048949"/>
              <a:gd name="connsiteX20" fmla="*/ 2504088 w 5061074"/>
              <a:gd name="connsiteY20" fmla="*/ 4748789 h 5048949"/>
              <a:gd name="connsiteX21" fmla="*/ 1957988 w 5061074"/>
              <a:gd name="connsiteY21" fmla="*/ 5028189 h 5048949"/>
              <a:gd name="connsiteX22" fmla="*/ 1221388 w 5061074"/>
              <a:gd name="connsiteY22" fmla="*/ 4990089 h 5048949"/>
              <a:gd name="connsiteX23" fmla="*/ 891188 w 5061074"/>
              <a:gd name="connsiteY23" fmla="*/ 4685289 h 5048949"/>
              <a:gd name="connsiteX24" fmla="*/ 497488 w 5061074"/>
              <a:gd name="connsiteY24" fmla="*/ 4570989 h 5048949"/>
              <a:gd name="connsiteX25" fmla="*/ 154588 w 5061074"/>
              <a:gd name="connsiteY25" fmla="*/ 4329689 h 5048949"/>
              <a:gd name="connsiteX26" fmla="*/ 2188 w 5061074"/>
              <a:gd name="connsiteY26" fmla="*/ 3935989 h 5048949"/>
              <a:gd name="connsiteX27" fmla="*/ 91088 w 5061074"/>
              <a:gd name="connsiteY27" fmla="*/ 3516889 h 5048949"/>
              <a:gd name="connsiteX28" fmla="*/ 433988 w 5061074"/>
              <a:gd name="connsiteY28" fmla="*/ 3224789 h 5048949"/>
              <a:gd name="connsiteX29" fmla="*/ 916588 w 5061074"/>
              <a:gd name="connsiteY29" fmla="*/ 3110489 h 5048949"/>
              <a:gd name="connsiteX30" fmla="*/ 1284888 w 5061074"/>
              <a:gd name="connsiteY30" fmla="*/ 3110489 h 5048949"/>
              <a:gd name="connsiteX31" fmla="*/ 1716688 w 5061074"/>
              <a:gd name="connsiteY31" fmla="*/ 2996189 h 5048949"/>
              <a:gd name="connsiteX32" fmla="*/ 2161188 w 5061074"/>
              <a:gd name="connsiteY32" fmla="*/ 2881889 h 5048949"/>
              <a:gd name="connsiteX33" fmla="*/ 2491388 w 5061074"/>
              <a:gd name="connsiteY33" fmla="*/ 2742189 h 5048949"/>
              <a:gd name="connsiteX34" fmla="*/ 2669188 w 5061074"/>
              <a:gd name="connsiteY34" fmla="*/ 2386589 h 5048949"/>
              <a:gd name="connsiteX35" fmla="*/ 2859688 w 5061074"/>
              <a:gd name="connsiteY35" fmla="*/ 2043689 h 5048949"/>
              <a:gd name="connsiteX36" fmla="*/ 2656488 w 5061074"/>
              <a:gd name="connsiteY36" fmla="*/ 1878589 h 504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61074" h="5048949">
                <a:moveTo>
                  <a:pt x="2656488" y="1878589"/>
                </a:moveTo>
                <a:cubicBezTo>
                  <a:pt x="2523138" y="1823556"/>
                  <a:pt x="2207755" y="1800272"/>
                  <a:pt x="2059588" y="1713489"/>
                </a:cubicBezTo>
                <a:cubicBezTo>
                  <a:pt x="1911421" y="1626706"/>
                  <a:pt x="1820405" y="1499706"/>
                  <a:pt x="1767488" y="1357889"/>
                </a:cubicBezTo>
                <a:cubicBezTo>
                  <a:pt x="1714571" y="1216072"/>
                  <a:pt x="1710338" y="1010756"/>
                  <a:pt x="1742088" y="862589"/>
                </a:cubicBezTo>
                <a:cubicBezTo>
                  <a:pt x="1773838" y="714422"/>
                  <a:pt x="1824638" y="568372"/>
                  <a:pt x="1957988" y="468889"/>
                </a:cubicBezTo>
                <a:cubicBezTo>
                  <a:pt x="2091338" y="369406"/>
                  <a:pt x="2391905" y="314372"/>
                  <a:pt x="2542188" y="265689"/>
                </a:cubicBezTo>
                <a:cubicBezTo>
                  <a:pt x="2692471" y="217006"/>
                  <a:pt x="2741155" y="217006"/>
                  <a:pt x="2859688" y="176789"/>
                </a:cubicBezTo>
                <a:cubicBezTo>
                  <a:pt x="2978221" y="136572"/>
                  <a:pt x="3092521" y="51906"/>
                  <a:pt x="3253388" y="24389"/>
                </a:cubicBezTo>
                <a:cubicBezTo>
                  <a:pt x="3414255" y="-3128"/>
                  <a:pt x="3638622" y="-7361"/>
                  <a:pt x="3824888" y="11689"/>
                </a:cubicBezTo>
                <a:cubicBezTo>
                  <a:pt x="4011154" y="30739"/>
                  <a:pt x="4229171" y="73072"/>
                  <a:pt x="4370988" y="138689"/>
                </a:cubicBezTo>
                <a:cubicBezTo>
                  <a:pt x="4512805" y="204306"/>
                  <a:pt x="4601705" y="320722"/>
                  <a:pt x="4675788" y="405389"/>
                </a:cubicBezTo>
                <a:cubicBezTo>
                  <a:pt x="4749871" y="490056"/>
                  <a:pt x="4758338" y="553556"/>
                  <a:pt x="4815488" y="646689"/>
                </a:cubicBezTo>
                <a:cubicBezTo>
                  <a:pt x="4872638" y="739822"/>
                  <a:pt x="4982705" y="837189"/>
                  <a:pt x="5018688" y="964189"/>
                </a:cubicBezTo>
                <a:cubicBezTo>
                  <a:pt x="5054671" y="1091189"/>
                  <a:pt x="5086421" y="1249939"/>
                  <a:pt x="5031388" y="1408689"/>
                </a:cubicBezTo>
                <a:cubicBezTo>
                  <a:pt x="4976355" y="1567439"/>
                  <a:pt x="4950955" y="1764289"/>
                  <a:pt x="4688488" y="1916689"/>
                </a:cubicBezTo>
                <a:cubicBezTo>
                  <a:pt x="4426021" y="2069089"/>
                  <a:pt x="3752921" y="2200322"/>
                  <a:pt x="3456588" y="2323089"/>
                </a:cubicBezTo>
                <a:cubicBezTo>
                  <a:pt x="3160255" y="2445856"/>
                  <a:pt x="3029021" y="2505122"/>
                  <a:pt x="2910488" y="2653289"/>
                </a:cubicBezTo>
                <a:cubicBezTo>
                  <a:pt x="2791955" y="2801456"/>
                  <a:pt x="2781371" y="3015239"/>
                  <a:pt x="2745388" y="3212089"/>
                </a:cubicBezTo>
                <a:cubicBezTo>
                  <a:pt x="2709405" y="3408939"/>
                  <a:pt x="2700938" y="3650239"/>
                  <a:pt x="2694588" y="3834389"/>
                </a:cubicBezTo>
                <a:cubicBezTo>
                  <a:pt x="2688238" y="4018539"/>
                  <a:pt x="2739038" y="4164589"/>
                  <a:pt x="2707288" y="4316989"/>
                </a:cubicBezTo>
                <a:cubicBezTo>
                  <a:pt x="2675538" y="4469389"/>
                  <a:pt x="2628971" y="4630256"/>
                  <a:pt x="2504088" y="4748789"/>
                </a:cubicBezTo>
                <a:cubicBezTo>
                  <a:pt x="2379205" y="4867322"/>
                  <a:pt x="2171771" y="4987972"/>
                  <a:pt x="1957988" y="5028189"/>
                </a:cubicBezTo>
                <a:cubicBezTo>
                  <a:pt x="1744205" y="5068406"/>
                  <a:pt x="1399188" y="5047239"/>
                  <a:pt x="1221388" y="4990089"/>
                </a:cubicBezTo>
                <a:cubicBezTo>
                  <a:pt x="1043588" y="4932939"/>
                  <a:pt x="1011838" y="4755139"/>
                  <a:pt x="891188" y="4685289"/>
                </a:cubicBezTo>
                <a:cubicBezTo>
                  <a:pt x="770538" y="4615439"/>
                  <a:pt x="620255" y="4630256"/>
                  <a:pt x="497488" y="4570989"/>
                </a:cubicBezTo>
                <a:cubicBezTo>
                  <a:pt x="374721" y="4511722"/>
                  <a:pt x="237138" y="4435522"/>
                  <a:pt x="154588" y="4329689"/>
                </a:cubicBezTo>
                <a:cubicBezTo>
                  <a:pt x="72038" y="4223856"/>
                  <a:pt x="12771" y="4071456"/>
                  <a:pt x="2188" y="3935989"/>
                </a:cubicBezTo>
                <a:cubicBezTo>
                  <a:pt x="-8395" y="3800522"/>
                  <a:pt x="19121" y="3635422"/>
                  <a:pt x="91088" y="3516889"/>
                </a:cubicBezTo>
                <a:cubicBezTo>
                  <a:pt x="163055" y="3398356"/>
                  <a:pt x="296405" y="3292522"/>
                  <a:pt x="433988" y="3224789"/>
                </a:cubicBezTo>
                <a:cubicBezTo>
                  <a:pt x="571571" y="3157056"/>
                  <a:pt x="774771" y="3129539"/>
                  <a:pt x="916588" y="3110489"/>
                </a:cubicBezTo>
                <a:cubicBezTo>
                  <a:pt x="1058405" y="3091439"/>
                  <a:pt x="1151538" y="3129539"/>
                  <a:pt x="1284888" y="3110489"/>
                </a:cubicBezTo>
                <a:cubicBezTo>
                  <a:pt x="1418238" y="3091439"/>
                  <a:pt x="1716688" y="2996189"/>
                  <a:pt x="1716688" y="2996189"/>
                </a:cubicBezTo>
                <a:cubicBezTo>
                  <a:pt x="1862738" y="2958089"/>
                  <a:pt x="2032072" y="2924222"/>
                  <a:pt x="2161188" y="2881889"/>
                </a:cubicBezTo>
                <a:cubicBezTo>
                  <a:pt x="2290304" y="2839556"/>
                  <a:pt x="2406721" y="2824739"/>
                  <a:pt x="2491388" y="2742189"/>
                </a:cubicBezTo>
                <a:cubicBezTo>
                  <a:pt x="2576055" y="2659639"/>
                  <a:pt x="2607805" y="2503006"/>
                  <a:pt x="2669188" y="2386589"/>
                </a:cubicBezTo>
                <a:cubicBezTo>
                  <a:pt x="2730571" y="2270172"/>
                  <a:pt x="2857571" y="2128356"/>
                  <a:pt x="2859688" y="2043689"/>
                </a:cubicBezTo>
                <a:cubicBezTo>
                  <a:pt x="2861805" y="1959022"/>
                  <a:pt x="2789838" y="1933622"/>
                  <a:pt x="2656488" y="1878589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A447F360-23A8-EB4B-BF80-1F2969C42EEF}"/>
              </a:ext>
            </a:extLst>
          </p:cNvPr>
          <p:cNvSpPr/>
          <p:nvPr/>
        </p:nvSpPr>
        <p:spPr>
          <a:xfrm>
            <a:off x="8578087" y="-1732808"/>
            <a:ext cx="6522363" cy="6482682"/>
          </a:xfrm>
          <a:custGeom>
            <a:avLst/>
            <a:gdLst>
              <a:gd name="connsiteX0" fmla="*/ 1658113 w 6522363"/>
              <a:gd name="connsiteY0" fmla="*/ 2164608 h 6482682"/>
              <a:gd name="connsiteX1" fmla="*/ 819913 w 6522363"/>
              <a:gd name="connsiteY1" fmla="*/ 2139208 h 6482682"/>
              <a:gd name="connsiteX2" fmla="*/ 286513 w 6522363"/>
              <a:gd name="connsiteY2" fmla="*/ 1783608 h 6482682"/>
              <a:gd name="connsiteX3" fmla="*/ 57913 w 6522363"/>
              <a:gd name="connsiteY3" fmla="*/ 1377208 h 6482682"/>
              <a:gd name="connsiteX4" fmla="*/ 19813 w 6522363"/>
              <a:gd name="connsiteY4" fmla="*/ 767608 h 6482682"/>
              <a:gd name="connsiteX5" fmla="*/ 324613 w 6522363"/>
              <a:gd name="connsiteY5" fmla="*/ 259608 h 6482682"/>
              <a:gd name="connsiteX6" fmla="*/ 946913 w 6522363"/>
              <a:gd name="connsiteY6" fmla="*/ 5608 h 6482682"/>
              <a:gd name="connsiteX7" fmla="*/ 1518413 w 6522363"/>
              <a:gd name="connsiteY7" fmla="*/ 107208 h 6482682"/>
              <a:gd name="connsiteX8" fmla="*/ 2026413 w 6522363"/>
              <a:gd name="connsiteY8" fmla="*/ 373908 h 6482682"/>
              <a:gd name="connsiteX9" fmla="*/ 2229613 w 6522363"/>
              <a:gd name="connsiteY9" fmla="*/ 780308 h 6482682"/>
              <a:gd name="connsiteX10" fmla="*/ 2636013 w 6522363"/>
              <a:gd name="connsiteY10" fmla="*/ 1034308 h 6482682"/>
              <a:gd name="connsiteX11" fmla="*/ 3944113 w 6522363"/>
              <a:gd name="connsiteY11" fmla="*/ 1262908 h 6482682"/>
              <a:gd name="connsiteX12" fmla="*/ 5074413 w 6522363"/>
              <a:gd name="connsiteY12" fmla="*/ 1516908 h 6482682"/>
              <a:gd name="connsiteX13" fmla="*/ 5823713 w 6522363"/>
              <a:gd name="connsiteY13" fmla="*/ 2329708 h 6482682"/>
              <a:gd name="connsiteX14" fmla="*/ 6255513 w 6522363"/>
              <a:gd name="connsiteY14" fmla="*/ 3218708 h 6482682"/>
              <a:gd name="connsiteX15" fmla="*/ 6458713 w 6522363"/>
              <a:gd name="connsiteY15" fmla="*/ 4031508 h 6482682"/>
              <a:gd name="connsiteX16" fmla="*/ 6522213 w 6522363"/>
              <a:gd name="connsiteY16" fmla="*/ 4628408 h 6482682"/>
              <a:gd name="connsiteX17" fmla="*/ 6458713 w 6522363"/>
              <a:gd name="connsiteY17" fmla="*/ 5453908 h 6482682"/>
              <a:gd name="connsiteX18" fmla="*/ 6103113 w 6522363"/>
              <a:gd name="connsiteY18" fmla="*/ 6139708 h 6482682"/>
              <a:gd name="connsiteX19" fmla="*/ 4871213 w 6522363"/>
              <a:gd name="connsiteY19" fmla="*/ 6482608 h 6482682"/>
              <a:gd name="connsiteX20" fmla="*/ 3931413 w 6522363"/>
              <a:gd name="connsiteY20" fmla="*/ 6114308 h 6482682"/>
              <a:gd name="connsiteX21" fmla="*/ 3537713 w 6522363"/>
              <a:gd name="connsiteY21" fmla="*/ 5517408 h 6482682"/>
              <a:gd name="connsiteX22" fmla="*/ 3436113 w 6522363"/>
              <a:gd name="connsiteY22" fmla="*/ 4933208 h 6482682"/>
              <a:gd name="connsiteX23" fmla="*/ 3817113 w 6522363"/>
              <a:gd name="connsiteY23" fmla="*/ 4196608 h 6482682"/>
              <a:gd name="connsiteX24" fmla="*/ 4807713 w 6522363"/>
              <a:gd name="connsiteY24" fmla="*/ 3815608 h 6482682"/>
              <a:gd name="connsiteX25" fmla="*/ 5430013 w 6522363"/>
              <a:gd name="connsiteY25" fmla="*/ 3599708 h 6482682"/>
              <a:gd name="connsiteX26" fmla="*/ 5760213 w 6522363"/>
              <a:gd name="connsiteY26" fmla="*/ 3079008 h 6482682"/>
              <a:gd name="connsiteX27" fmla="*/ 5620513 w 6522363"/>
              <a:gd name="connsiteY27" fmla="*/ 2342408 h 6482682"/>
              <a:gd name="connsiteX28" fmla="*/ 5226813 w 6522363"/>
              <a:gd name="connsiteY28" fmla="*/ 1834408 h 6482682"/>
              <a:gd name="connsiteX29" fmla="*/ 4604513 w 6522363"/>
              <a:gd name="connsiteY29" fmla="*/ 1542308 h 6482682"/>
              <a:gd name="connsiteX30" fmla="*/ 4020313 w 6522363"/>
              <a:gd name="connsiteY30" fmla="*/ 1428008 h 6482682"/>
              <a:gd name="connsiteX31" fmla="*/ 3182113 w 6522363"/>
              <a:gd name="connsiteY31" fmla="*/ 1364508 h 6482682"/>
              <a:gd name="connsiteX32" fmla="*/ 2534413 w 6522363"/>
              <a:gd name="connsiteY32" fmla="*/ 1415308 h 6482682"/>
              <a:gd name="connsiteX33" fmla="*/ 2140713 w 6522363"/>
              <a:gd name="connsiteY33" fmla="*/ 1618508 h 6482682"/>
              <a:gd name="connsiteX34" fmla="*/ 1835913 w 6522363"/>
              <a:gd name="connsiteY34" fmla="*/ 2063008 h 6482682"/>
              <a:gd name="connsiteX35" fmla="*/ 1658113 w 6522363"/>
              <a:gd name="connsiteY35" fmla="*/ 2164608 h 648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522363" h="6482682">
                <a:moveTo>
                  <a:pt x="1658113" y="2164608"/>
                </a:moveTo>
                <a:cubicBezTo>
                  <a:pt x="1488780" y="2177308"/>
                  <a:pt x="1048513" y="2202708"/>
                  <a:pt x="819913" y="2139208"/>
                </a:cubicBezTo>
                <a:cubicBezTo>
                  <a:pt x="591313" y="2075708"/>
                  <a:pt x="413513" y="1910608"/>
                  <a:pt x="286513" y="1783608"/>
                </a:cubicBezTo>
                <a:cubicBezTo>
                  <a:pt x="159513" y="1656608"/>
                  <a:pt x="102363" y="1546541"/>
                  <a:pt x="57913" y="1377208"/>
                </a:cubicBezTo>
                <a:cubicBezTo>
                  <a:pt x="13463" y="1207875"/>
                  <a:pt x="-24637" y="953875"/>
                  <a:pt x="19813" y="767608"/>
                </a:cubicBezTo>
                <a:cubicBezTo>
                  <a:pt x="64263" y="581341"/>
                  <a:pt x="170096" y="386608"/>
                  <a:pt x="324613" y="259608"/>
                </a:cubicBezTo>
                <a:cubicBezTo>
                  <a:pt x="479130" y="132608"/>
                  <a:pt x="747946" y="31008"/>
                  <a:pt x="946913" y="5608"/>
                </a:cubicBezTo>
                <a:cubicBezTo>
                  <a:pt x="1145880" y="-19792"/>
                  <a:pt x="1338496" y="45825"/>
                  <a:pt x="1518413" y="107208"/>
                </a:cubicBezTo>
                <a:cubicBezTo>
                  <a:pt x="1698330" y="168591"/>
                  <a:pt x="1907880" y="261725"/>
                  <a:pt x="2026413" y="373908"/>
                </a:cubicBezTo>
                <a:cubicBezTo>
                  <a:pt x="2144946" y="486091"/>
                  <a:pt x="2128013" y="670241"/>
                  <a:pt x="2229613" y="780308"/>
                </a:cubicBezTo>
                <a:cubicBezTo>
                  <a:pt x="2331213" y="890375"/>
                  <a:pt x="2350263" y="953875"/>
                  <a:pt x="2636013" y="1034308"/>
                </a:cubicBezTo>
                <a:cubicBezTo>
                  <a:pt x="2921763" y="1114741"/>
                  <a:pt x="3537713" y="1182475"/>
                  <a:pt x="3944113" y="1262908"/>
                </a:cubicBezTo>
                <a:cubicBezTo>
                  <a:pt x="4350513" y="1343341"/>
                  <a:pt x="4761146" y="1339108"/>
                  <a:pt x="5074413" y="1516908"/>
                </a:cubicBezTo>
                <a:cubicBezTo>
                  <a:pt x="5387680" y="1694708"/>
                  <a:pt x="5626863" y="2046075"/>
                  <a:pt x="5823713" y="2329708"/>
                </a:cubicBezTo>
                <a:cubicBezTo>
                  <a:pt x="6020563" y="2613341"/>
                  <a:pt x="6149680" y="2935075"/>
                  <a:pt x="6255513" y="3218708"/>
                </a:cubicBezTo>
                <a:cubicBezTo>
                  <a:pt x="6361346" y="3502341"/>
                  <a:pt x="6414263" y="3796558"/>
                  <a:pt x="6458713" y="4031508"/>
                </a:cubicBezTo>
                <a:cubicBezTo>
                  <a:pt x="6503163" y="4266458"/>
                  <a:pt x="6522213" y="4391341"/>
                  <a:pt x="6522213" y="4628408"/>
                </a:cubicBezTo>
                <a:cubicBezTo>
                  <a:pt x="6522213" y="4865475"/>
                  <a:pt x="6528563" y="5202025"/>
                  <a:pt x="6458713" y="5453908"/>
                </a:cubicBezTo>
                <a:cubicBezTo>
                  <a:pt x="6388863" y="5705791"/>
                  <a:pt x="6367696" y="5968258"/>
                  <a:pt x="6103113" y="6139708"/>
                </a:cubicBezTo>
                <a:cubicBezTo>
                  <a:pt x="5838530" y="6311158"/>
                  <a:pt x="5233163" y="6486841"/>
                  <a:pt x="4871213" y="6482608"/>
                </a:cubicBezTo>
                <a:cubicBezTo>
                  <a:pt x="4509263" y="6478375"/>
                  <a:pt x="4153663" y="6275175"/>
                  <a:pt x="3931413" y="6114308"/>
                </a:cubicBezTo>
                <a:cubicBezTo>
                  <a:pt x="3709163" y="5953441"/>
                  <a:pt x="3620263" y="5714258"/>
                  <a:pt x="3537713" y="5517408"/>
                </a:cubicBezTo>
                <a:cubicBezTo>
                  <a:pt x="3455163" y="5320558"/>
                  <a:pt x="3389546" y="5153341"/>
                  <a:pt x="3436113" y="4933208"/>
                </a:cubicBezTo>
                <a:cubicBezTo>
                  <a:pt x="3482680" y="4713075"/>
                  <a:pt x="3588513" y="4382875"/>
                  <a:pt x="3817113" y="4196608"/>
                </a:cubicBezTo>
                <a:cubicBezTo>
                  <a:pt x="4045713" y="4010341"/>
                  <a:pt x="4538896" y="3915091"/>
                  <a:pt x="4807713" y="3815608"/>
                </a:cubicBezTo>
                <a:cubicBezTo>
                  <a:pt x="5076530" y="3716125"/>
                  <a:pt x="5271263" y="3722475"/>
                  <a:pt x="5430013" y="3599708"/>
                </a:cubicBezTo>
                <a:cubicBezTo>
                  <a:pt x="5588763" y="3476941"/>
                  <a:pt x="5728463" y="3288558"/>
                  <a:pt x="5760213" y="3079008"/>
                </a:cubicBezTo>
                <a:cubicBezTo>
                  <a:pt x="5791963" y="2869458"/>
                  <a:pt x="5709413" y="2549841"/>
                  <a:pt x="5620513" y="2342408"/>
                </a:cubicBezTo>
                <a:cubicBezTo>
                  <a:pt x="5531613" y="2134975"/>
                  <a:pt x="5396146" y="1967758"/>
                  <a:pt x="5226813" y="1834408"/>
                </a:cubicBezTo>
                <a:cubicBezTo>
                  <a:pt x="5057480" y="1701058"/>
                  <a:pt x="4805596" y="1610041"/>
                  <a:pt x="4604513" y="1542308"/>
                </a:cubicBezTo>
                <a:cubicBezTo>
                  <a:pt x="4403430" y="1474575"/>
                  <a:pt x="4257380" y="1457641"/>
                  <a:pt x="4020313" y="1428008"/>
                </a:cubicBezTo>
                <a:cubicBezTo>
                  <a:pt x="3783246" y="1398375"/>
                  <a:pt x="3429763" y="1366625"/>
                  <a:pt x="3182113" y="1364508"/>
                </a:cubicBezTo>
                <a:cubicBezTo>
                  <a:pt x="2934463" y="1362391"/>
                  <a:pt x="2707980" y="1372975"/>
                  <a:pt x="2534413" y="1415308"/>
                </a:cubicBezTo>
                <a:cubicBezTo>
                  <a:pt x="2360846" y="1457641"/>
                  <a:pt x="2257130" y="1510558"/>
                  <a:pt x="2140713" y="1618508"/>
                </a:cubicBezTo>
                <a:cubicBezTo>
                  <a:pt x="2024296" y="1726458"/>
                  <a:pt x="1909996" y="1969875"/>
                  <a:pt x="1835913" y="2063008"/>
                </a:cubicBezTo>
                <a:cubicBezTo>
                  <a:pt x="1761830" y="2156141"/>
                  <a:pt x="1827446" y="2151908"/>
                  <a:pt x="1658113" y="2164608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F9C3FC21-4187-FD48-B648-2EC49EAE7489}"/>
              </a:ext>
            </a:extLst>
          </p:cNvPr>
          <p:cNvSpPr/>
          <p:nvPr/>
        </p:nvSpPr>
        <p:spPr>
          <a:xfrm>
            <a:off x="5539578" y="-3624379"/>
            <a:ext cx="8057000" cy="2977588"/>
          </a:xfrm>
          <a:custGeom>
            <a:avLst/>
            <a:gdLst>
              <a:gd name="connsiteX0" fmla="*/ 3248822 w 8057000"/>
              <a:gd name="connsiteY0" fmla="*/ 716079 h 2977588"/>
              <a:gd name="connsiteX1" fmla="*/ 3058322 w 8057000"/>
              <a:gd name="connsiteY1" fmla="*/ 500179 h 2977588"/>
              <a:gd name="connsiteX2" fmla="*/ 2778922 w 8057000"/>
              <a:gd name="connsiteY2" fmla="*/ 258879 h 2977588"/>
              <a:gd name="connsiteX3" fmla="*/ 1940722 w 8057000"/>
              <a:gd name="connsiteY3" fmla="*/ 4879 h 2977588"/>
              <a:gd name="connsiteX4" fmla="*/ 1077122 w 8057000"/>
              <a:gd name="connsiteY4" fmla="*/ 131879 h 2977588"/>
              <a:gd name="connsiteX5" fmla="*/ 442122 w 8057000"/>
              <a:gd name="connsiteY5" fmla="*/ 601779 h 2977588"/>
              <a:gd name="connsiteX6" fmla="*/ 48422 w 8057000"/>
              <a:gd name="connsiteY6" fmla="*/ 1173279 h 2977588"/>
              <a:gd name="connsiteX7" fmla="*/ 35722 w 8057000"/>
              <a:gd name="connsiteY7" fmla="*/ 1960679 h 2977588"/>
              <a:gd name="connsiteX8" fmla="*/ 315122 w 8057000"/>
              <a:gd name="connsiteY8" fmla="*/ 2341679 h 2977588"/>
              <a:gd name="connsiteX9" fmla="*/ 835822 w 8057000"/>
              <a:gd name="connsiteY9" fmla="*/ 2760779 h 2977588"/>
              <a:gd name="connsiteX10" fmla="*/ 1686722 w 8057000"/>
              <a:gd name="connsiteY10" fmla="*/ 2976679 h 2977588"/>
              <a:gd name="connsiteX11" fmla="*/ 2664622 w 8057000"/>
              <a:gd name="connsiteY11" fmla="*/ 2684579 h 2977588"/>
              <a:gd name="connsiteX12" fmla="*/ 3159922 w 8057000"/>
              <a:gd name="connsiteY12" fmla="*/ 2163879 h 2977588"/>
              <a:gd name="connsiteX13" fmla="*/ 3629822 w 8057000"/>
              <a:gd name="connsiteY13" fmla="*/ 1770179 h 2977588"/>
              <a:gd name="connsiteX14" fmla="*/ 4328322 w 8057000"/>
              <a:gd name="connsiteY14" fmla="*/ 1617779 h 2977588"/>
              <a:gd name="connsiteX15" fmla="*/ 4874422 w 8057000"/>
              <a:gd name="connsiteY15" fmla="*/ 1947979 h 2977588"/>
              <a:gd name="connsiteX16" fmla="*/ 5242722 w 8057000"/>
              <a:gd name="connsiteY16" fmla="*/ 2468679 h 2977588"/>
              <a:gd name="connsiteX17" fmla="*/ 5826922 w 8057000"/>
              <a:gd name="connsiteY17" fmla="*/ 2646479 h 2977588"/>
              <a:gd name="connsiteX18" fmla="*/ 6322222 w 8057000"/>
              <a:gd name="connsiteY18" fmla="*/ 2786179 h 2977588"/>
              <a:gd name="connsiteX19" fmla="*/ 6919122 w 8057000"/>
              <a:gd name="connsiteY19" fmla="*/ 2824279 h 2977588"/>
              <a:gd name="connsiteX20" fmla="*/ 7643022 w 8057000"/>
              <a:gd name="connsiteY20" fmla="*/ 2595679 h 2977588"/>
              <a:gd name="connsiteX21" fmla="*/ 7973222 w 8057000"/>
              <a:gd name="connsiteY21" fmla="*/ 1935279 h 2977588"/>
              <a:gd name="connsiteX22" fmla="*/ 8049422 w 8057000"/>
              <a:gd name="connsiteY22" fmla="*/ 1427279 h 2977588"/>
              <a:gd name="connsiteX23" fmla="*/ 7833522 w 8057000"/>
              <a:gd name="connsiteY23" fmla="*/ 804979 h 2977588"/>
              <a:gd name="connsiteX24" fmla="*/ 7312822 w 8057000"/>
              <a:gd name="connsiteY24" fmla="*/ 373179 h 2977588"/>
              <a:gd name="connsiteX25" fmla="*/ 6677822 w 8057000"/>
              <a:gd name="connsiteY25" fmla="*/ 208079 h 2977588"/>
              <a:gd name="connsiteX26" fmla="*/ 5814222 w 8057000"/>
              <a:gd name="connsiteY26" fmla="*/ 81079 h 2977588"/>
              <a:gd name="connsiteX27" fmla="*/ 5077622 w 8057000"/>
              <a:gd name="connsiteY27" fmla="*/ 144579 h 2977588"/>
              <a:gd name="connsiteX28" fmla="*/ 4239422 w 8057000"/>
              <a:gd name="connsiteY28" fmla="*/ 373179 h 2977588"/>
              <a:gd name="connsiteX29" fmla="*/ 3985422 w 8057000"/>
              <a:gd name="connsiteY29" fmla="*/ 830379 h 2977588"/>
              <a:gd name="connsiteX30" fmla="*/ 3782222 w 8057000"/>
              <a:gd name="connsiteY30" fmla="*/ 982779 h 2977588"/>
              <a:gd name="connsiteX31" fmla="*/ 3426622 w 8057000"/>
              <a:gd name="connsiteY31" fmla="*/ 919279 h 2977588"/>
              <a:gd name="connsiteX32" fmla="*/ 3248822 w 8057000"/>
              <a:gd name="connsiteY32" fmla="*/ 716079 h 297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057000" h="2977588">
                <a:moveTo>
                  <a:pt x="3248822" y="716079"/>
                </a:moveTo>
                <a:cubicBezTo>
                  <a:pt x="3187439" y="646229"/>
                  <a:pt x="3136639" y="576379"/>
                  <a:pt x="3058322" y="500179"/>
                </a:cubicBezTo>
                <a:cubicBezTo>
                  <a:pt x="2980005" y="423979"/>
                  <a:pt x="2965189" y="341429"/>
                  <a:pt x="2778922" y="258879"/>
                </a:cubicBezTo>
                <a:cubicBezTo>
                  <a:pt x="2592655" y="176329"/>
                  <a:pt x="2224355" y="26046"/>
                  <a:pt x="1940722" y="4879"/>
                </a:cubicBezTo>
                <a:cubicBezTo>
                  <a:pt x="1657089" y="-16288"/>
                  <a:pt x="1326889" y="32396"/>
                  <a:pt x="1077122" y="131879"/>
                </a:cubicBezTo>
                <a:cubicBezTo>
                  <a:pt x="827355" y="231362"/>
                  <a:pt x="613572" y="428212"/>
                  <a:pt x="442122" y="601779"/>
                </a:cubicBezTo>
                <a:cubicBezTo>
                  <a:pt x="270672" y="775346"/>
                  <a:pt x="116155" y="946796"/>
                  <a:pt x="48422" y="1173279"/>
                </a:cubicBezTo>
                <a:cubicBezTo>
                  <a:pt x="-19311" y="1399762"/>
                  <a:pt x="-8728" y="1765946"/>
                  <a:pt x="35722" y="1960679"/>
                </a:cubicBezTo>
                <a:cubicBezTo>
                  <a:pt x="80172" y="2155412"/>
                  <a:pt x="181772" y="2208329"/>
                  <a:pt x="315122" y="2341679"/>
                </a:cubicBezTo>
                <a:cubicBezTo>
                  <a:pt x="448472" y="2475029"/>
                  <a:pt x="607222" y="2654946"/>
                  <a:pt x="835822" y="2760779"/>
                </a:cubicBezTo>
                <a:cubicBezTo>
                  <a:pt x="1064422" y="2866612"/>
                  <a:pt x="1381922" y="2989379"/>
                  <a:pt x="1686722" y="2976679"/>
                </a:cubicBezTo>
                <a:cubicBezTo>
                  <a:pt x="1991522" y="2963979"/>
                  <a:pt x="2419089" y="2820046"/>
                  <a:pt x="2664622" y="2684579"/>
                </a:cubicBezTo>
                <a:cubicBezTo>
                  <a:pt x="2910155" y="2549112"/>
                  <a:pt x="2999055" y="2316279"/>
                  <a:pt x="3159922" y="2163879"/>
                </a:cubicBezTo>
                <a:cubicBezTo>
                  <a:pt x="3320789" y="2011479"/>
                  <a:pt x="3435089" y="1861196"/>
                  <a:pt x="3629822" y="1770179"/>
                </a:cubicBezTo>
                <a:cubicBezTo>
                  <a:pt x="3824555" y="1679162"/>
                  <a:pt x="4120889" y="1588146"/>
                  <a:pt x="4328322" y="1617779"/>
                </a:cubicBezTo>
                <a:cubicBezTo>
                  <a:pt x="4535755" y="1647412"/>
                  <a:pt x="4722022" y="1806162"/>
                  <a:pt x="4874422" y="1947979"/>
                </a:cubicBezTo>
                <a:cubicBezTo>
                  <a:pt x="5026822" y="2089796"/>
                  <a:pt x="5083972" y="2352262"/>
                  <a:pt x="5242722" y="2468679"/>
                </a:cubicBezTo>
                <a:cubicBezTo>
                  <a:pt x="5401472" y="2585096"/>
                  <a:pt x="5647006" y="2593562"/>
                  <a:pt x="5826922" y="2646479"/>
                </a:cubicBezTo>
                <a:cubicBezTo>
                  <a:pt x="6006838" y="2699396"/>
                  <a:pt x="6140189" y="2756546"/>
                  <a:pt x="6322222" y="2786179"/>
                </a:cubicBezTo>
                <a:cubicBezTo>
                  <a:pt x="6504255" y="2815812"/>
                  <a:pt x="6698989" y="2856029"/>
                  <a:pt x="6919122" y="2824279"/>
                </a:cubicBezTo>
                <a:cubicBezTo>
                  <a:pt x="7139255" y="2792529"/>
                  <a:pt x="7467339" y="2743846"/>
                  <a:pt x="7643022" y="2595679"/>
                </a:cubicBezTo>
                <a:cubicBezTo>
                  <a:pt x="7818705" y="2447512"/>
                  <a:pt x="7905489" y="2130012"/>
                  <a:pt x="7973222" y="1935279"/>
                </a:cubicBezTo>
                <a:cubicBezTo>
                  <a:pt x="8040955" y="1740546"/>
                  <a:pt x="8072705" y="1615662"/>
                  <a:pt x="8049422" y="1427279"/>
                </a:cubicBezTo>
                <a:cubicBezTo>
                  <a:pt x="8026139" y="1238896"/>
                  <a:pt x="7956289" y="980662"/>
                  <a:pt x="7833522" y="804979"/>
                </a:cubicBezTo>
                <a:cubicBezTo>
                  <a:pt x="7710755" y="629296"/>
                  <a:pt x="7505439" y="472662"/>
                  <a:pt x="7312822" y="373179"/>
                </a:cubicBezTo>
                <a:cubicBezTo>
                  <a:pt x="7120205" y="273696"/>
                  <a:pt x="6927589" y="256762"/>
                  <a:pt x="6677822" y="208079"/>
                </a:cubicBezTo>
                <a:cubicBezTo>
                  <a:pt x="6428055" y="159396"/>
                  <a:pt x="6080922" y="91662"/>
                  <a:pt x="5814222" y="81079"/>
                </a:cubicBezTo>
                <a:cubicBezTo>
                  <a:pt x="5547522" y="70496"/>
                  <a:pt x="5340089" y="95896"/>
                  <a:pt x="5077622" y="144579"/>
                </a:cubicBezTo>
                <a:cubicBezTo>
                  <a:pt x="4815155" y="193262"/>
                  <a:pt x="4421455" y="258879"/>
                  <a:pt x="4239422" y="373179"/>
                </a:cubicBezTo>
                <a:cubicBezTo>
                  <a:pt x="4057389" y="487479"/>
                  <a:pt x="4061622" y="728779"/>
                  <a:pt x="3985422" y="830379"/>
                </a:cubicBezTo>
                <a:cubicBezTo>
                  <a:pt x="3909222" y="931979"/>
                  <a:pt x="3875355" y="967962"/>
                  <a:pt x="3782222" y="982779"/>
                </a:cubicBezTo>
                <a:cubicBezTo>
                  <a:pt x="3689089" y="997596"/>
                  <a:pt x="3515522" y="957379"/>
                  <a:pt x="3426622" y="919279"/>
                </a:cubicBezTo>
                <a:cubicBezTo>
                  <a:pt x="3337722" y="881179"/>
                  <a:pt x="3310205" y="785929"/>
                  <a:pt x="3248822" y="716079"/>
                </a:cubicBez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27E12F07-7B29-D94A-BAA7-E45930438C1A}"/>
              </a:ext>
            </a:extLst>
          </p:cNvPr>
          <p:cNvSpPr/>
          <p:nvPr/>
        </p:nvSpPr>
        <p:spPr>
          <a:xfrm>
            <a:off x="10490268" y="-309580"/>
            <a:ext cx="4512406" cy="5081297"/>
          </a:xfrm>
          <a:custGeom>
            <a:avLst/>
            <a:gdLst>
              <a:gd name="connsiteX0" fmla="*/ 996882 w 4512406"/>
              <a:gd name="connsiteY0" fmla="*/ 1966930 h 5081297"/>
              <a:gd name="connsiteX1" fmla="*/ 453957 w 4512406"/>
              <a:gd name="connsiteY1" fmla="*/ 1766905 h 5081297"/>
              <a:gd name="connsiteX2" fmla="*/ 25332 w 4512406"/>
              <a:gd name="connsiteY2" fmla="*/ 1295418 h 5081297"/>
              <a:gd name="connsiteX3" fmla="*/ 82482 w 4512406"/>
              <a:gd name="connsiteY3" fmla="*/ 809643 h 5081297"/>
              <a:gd name="connsiteX4" fmla="*/ 353945 w 4512406"/>
              <a:gd name="connsiteY4" fmla="*/ 423880 h 5081297"/>
              <a:gd name="connsiteX5" fmla="*/ 753995 w 4512406"/>
              <a:gd name="connsiteY5" fmla="*/ 266717 h 5081297"/>
              <a:gd name="connsiteX6" fmla="*/ 1196907 w 4512406"/>
              <a:gd name="connsiteY6" fmla="*/ 152417 h 5081297"/>
              <a:gd name="connsiteX7" fmla="*/ 1568382 w 4512406"/>
              <a:gd name="connsiteY7" fmla="*/ 9542 h 5081297"/>
              <a:gd name="connsiteX8" fmla="*/ 2239895 w 4512406"/>
              <a:gd name="connsiteY8" fmla="*/ 23830 h 5081297"/>
              <a:gd name="connsiteX9" fmla="*/ 2725670 w 4512406"/>
              <a:gd name="connsiteY9" fmla="*/ 109555 h 5081297"/>
              <a:gd name="connsiteX10" fmla="*/ 3497195 w 4512406"/>
              <a:gd name="connsiteY10" fmla="*/ 781068 h 5081297"/>
              <a:gd name="connsiteX11" fmla="*/ 3511482 w 4512406"/>
              <a:gd name="connsiteY11" fmla="*/ 1666893 h 5081297"/>
              <a:gd name="connsiteX12" fmla="*/ 3668645 w 4512406"/>
              <a:gd name="connsiteY12" fmla="*/ 2195530 h 5081297"/>
              <a:gd name="connsiteX13" fmla="*/ 4254432 w 4512406"/>
              <a:gd name="connsiteY13" fmla="*/ 2481280 h 5081297"/>
              <a:gd name="connsiteX14" fmla="*/ 4468745 w 4512406"/>
              <a:gd name="connsiteY14" fmla="*/ 2752743 h 5081297"/>
              <a:gd name="connsiteX15" fmla="*/ 4468745 w 4512406"/>
              <a:gd name="connsiteY15" fmla="*/ 3238518 h 5081297"/>
              <a:gd name="connsiteX16" fmla="*/ 4511607 w 4512406"/>
              <a:gd name="connsiteY16" fmla="*/ 3895743 h 5081297"/>
              <a:gd name="connsiteX17" fmla="*/ 4425882 w 4512406"/>
              <a:gd name="connsiteY17" fmla="*/ 4367230 h 5081297"/>
              <a:gd name="connsiteX18" fmla="*/ 3840095 w 4512406"/>
              <a:gd name="connsiteY18" fmla="*/ 4967305 h 5081297"/>
              <a:gd name="connsiteX19" fmla="*/ 2154170 w 4512406"/>
              <a:gd name="connsiteY19" fmla="*/ 5038743 h 5081297"/>
              <a:gd name="connsiteX20" fmla="*/ 1768407 w 4512406"/>
              <a:gd name="connsiteY20" fmla="*/ 4481530 h 5081297"/>
              <a:gd name="connsiteX21" fmla="*/ 1754120 w 4512406"/>
              <a:gd name="connsiteY21" fmla="*/ 4010043 h 5081297"/>
              <a:gd name="connsiteX22" fmla="*/ 1625532 w 4512406"/>
              <a:gd name="connsiteY22" fmla="*/ 3438543 h 5081297"/>
              <a:gd name="connsiteX23" fmla="*/ 1711257 w 4512406"/>
              <a:gd name="connsiteY23" fmla="*/ 2981343 h 5081297"/>
              <a:gd name="connsiteX24" fmla="*/ 1539807 w 4512406"/>
              <a:gd name="connsiteY24" fmla="*/ 2495568 h 5081297"/>
              <a:gd name="connsiteX25" fmla="*/ 1211195 w 4512406"/>
              <a:gd name="connsiteY25" fmla="*/ 2166955 h 5081297"/>
              <a:gd name="connsiteX26" fmla="*/ 996882 w 4512406"/>
              <a:gd name="connsiteY26" fmla="*/ 1966930 h 508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512406" h="5081297">
                <a:moveTo>
                  <a:pt x="996882" y="1966930"/>
                </a:moveTo>
                <a:cubicBezTo>
                  <a:pt x="870676" y="1900255"/>
                  <a:pt x="615882" y="1878824"/>
                  <a:pt x="453957" y="1766905"/>
                </a:cubicBezTo>
                <a:cubicBezTo>
                  <a:pt x="292032" y="1654986"/>
                  <a:pt x="87244" y="1454962"/>
                  <a:pt x="25332" y="1295418"/>
                </a:cubicBezTo>
                <a:cubicBezTo>
                  <a:pt x="-36580" y="1135874"/>
                  <a:pt x="27713" y="954899"/>
                  <a:pt x="82482" y="809643"/>
                </a:cubicBezTo>
                <a:cubicBezTo>
                  <a:pt x="137251" y="664387"/>
                  <a:pt x="242026" y="514368"/>
                  <a:pt x="353945" y="423880"/>
                </a:cubicBezTo>
                <a:cubicBezTo>
                  <a:pt x="465864" y="333392"/>
                  <a:pt x="613501" y="311961"/>
                  <a:pt x="753995" y="266717"/>
                </a:cubicBezTo>
                <a:cubicBezTo>
                  <a:pt x="894489" y="221473"/>
                  <a:pt x="1061176" y="195279"/>
                  <a:pt x="1196907" y="152417"/>
                </a:cubicBezTo>
                <a:cubicBezTo>
                  <a:pt x="1332638" y="109554"/>
                  <a:pt x="1394551" y="30973"/>
                  <a:pt x="1568382" y="9542"/>
                </a:cubicBezTo>
                <a:cubicBezTo>
                  <a:pt x="1742213" y="-11889"/>
                  <a:pt x="2047014" y="7161"/>
                  <a:pt x="2239895" y="23830"/>
                </a:cubicBezTo>
                <a:cubicBezTo>
                  <a:pt x="2432776" y="40499"/>
                  <a:pt x="2516120" y="-16651"/>
                  <a:pt x="2725670" y="109555"/>
                </a:cubicBezTo>
                <a:cubicBezTo>
                  <a:pt x="2935220" y="235761"/>
                  <a:pt x="3366226" y="521512"/>
                  <a:pt x="3497195" y="781068"/>
                </a:cubicBezTo>
                <a:cubicBezTo>
                  <a:pt x="3628164" y="1040624"/>
                  <a:pt x="3482907" y="1431149"/>
                  <a:pt x="3511482" y="1666893"/>
                </a:cubicBezTo>
                <a:cubicBezTo>
                  <a:pt x="3540057" y="1902637"/>
                  <a:pt x="3544820" y="2059799"/>
                  <a:pt x="3668645" y="2195530"/>
                </a:cubicBezTo>
                <a:cubicBezTo>
                  <a:pt x="3792470" y="2331261"/>
                  <a:pt x="4121082" y="2388411"/>
                  <a:pt x="4254432" y="2481280"/>
                </a:cubicBezTo>
                <a:cubicBezTo>
                  <a:pt x="4387782" y="2574149"/>
                  <a:pt x="4433026" y="2626537"/>
                  <a:pt x="4468745" y="2752743"/>
                </a:cubicBezTo>
                <a:cubicBezTo>
                  <a:pt x="4504464" y="2878949"/>
                  <a:pt x="4461601" y="3048018"/>
                  <a:pt x="4468745" y="3238518"/>
                </a:cubicBezTo>
                <a:cubicBezTo>
                  <a:pt x="4475889" y="3429018"/>
                  <a:pt x="4518751" y="3707624"/>
                  <a:pt x="4511607" y="3895743"/>
                </a:cubicBezTo>
                <a:cubicBezTo>
                  <a:pt x="4504463" y="4083862"/>
                  <a:pt x="4537801" y="4188636"/>
                  <a:pt x="4425882" y="4367230"/>
                </a:cubicBezTo>
                <a:cubicBezTo>
                  <a:pt x="4313963" y="4545824"/>
                  <a:pt x="4218714" y="4855386"/>
                  <a:pt x="3840095" y="4967305"/>
                </a:cubicBezTo>
                <a:cubicBezTo>
                  <a:pt x="3461476" y="5079224"/>
                  <a:pt x="2499451" y="5119705"/>
                  <a:pt x="2154170" y="5038743"/>
                </a:cubicBezTo>
                <a:cubicBezTo>
                  <a:pt x="1808889" y="4957781"/>
                  <a:pt x="1835082" y="4652980"/>
                  <a:pt x="1768407" y="4481530"/>
                </a:cubicBezTo>
                <a:cubicBezTo>
                  <a:pt x="1701732" y="4310080"/>
                  <a:pt x="1777932" y="4183874"/>
                  <a:pt x="1754120" y="4010043"/>
                </a:cubicBezTo>
                <a:cubicBezTo>
                  <a:pt x="1730308" y="3836212"/>
                  <a:pt x="1632676" y="3609993"/>
                  <a:pt x="1625532" y="3438543"/>
                </a:cubicBezTo>
                <a:cubicBezTo>
                  <a:pt x="1618388" y="3267093"/>
                  <a:pt x="1725545" y="3138506"/>
                  <a:pt x="1711257" y="2981343"/>
                </a:cubicBezTo>
                <a:cubicBezTo>
                  <a:pt x="1696970" y="2824181"/>
                  <a:pt x="1623151" y="2631299"/>
                  <a:pt x="1539807" y="2495568"/>
                </a:cubicBezTo>
                <a:cubicBezTo>
                  <a:pt x="1456463" y="2359837"/>
                  <a:pt x="1299301" y="2250299"/>
                  <a:pt x="1211195" y="2166955"/>
                </a:cubicBezTo>
                <a:cubicBezTo>
                  <a:pt x="1123089" y="2083611"/>
                  <a:pt x="1123088" y="2033605"/>
                  <a:pt x="996882" y="196693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D0768EB8-50A4-744F-9FD8-7F5AEDDDC41C}"/>
              </a:ext>
            </a:extLst>
          </p:cNvPr>
          <p:cNvSpPr/>
          <p:nvPr/>
        </p:nvSpPr>
        <p:spPr>
          <a:xfrm>
            <a:off x="-1487399" y="7215137"/>
            <a:ext cx="8770167" cy="3309420"/>
          </a:xfrm>
          <a:custGeom>
            <a:avLst/>
            <a:gdLst>
              <a:gd name="connsiteX0" fmla="*/ 4230599 w 8770167"/>
              <a:gd name="connsiteY0" fmla="*/ 585838 h 3309420"/>
              <a:gd name="connsiteX1" fmla="*/ 3816262 w 8770167"/>
              <a:gd name="connsiteY1" fmla="*/ 585838 h 3309420"/>
              <a:gd name="connsiteX2" fmla="*/ 3301912 w 8770167"/>
              <a:gd name="connsiteY2" fmla="*/ 300088 h 3309420"/>
              <a:gd name="connsiteX3" fmla="*/ 2701837 w 8770167"/>
              <a:gd name="connsiteY3" fmla="*/ 171501 h 3309420"/>
              <a:gd name="connsiteX4" fmla="*/ 1873162 w 8770167"/>
              <a:gd name="connsiteY4" fmla="*/ 171501 h 3309420"/>
              <a:gd name="connsiteX5" fmla="*/ 1130211 w 8770167"/>
              <a:gd name="connsiteY5" fmla="*/ 328663 h 3309420"/>
              <a:gd name="connsiteX6" fmla="*/ 487274 w 8770167"/>
              <a:gd name="connsiteY6" fmla="*/ 757288 h 3309420"/>
              <a:gd name="connsiteX7" fmla="*/ 158661 w 8770167"/>
              <a:gd name="connsiteY7" fmla="*/ 1343076 h 3309420"/>
              <a:gd name="connsiteX8" fmla="*/ 1499 w 8770167"/>
              <a:gd name="connsiteY8" fmla="*/ 1700263 h 3309420"/>
              <a:gd name="connsiteX9" fmla="*/ 244386 w 8770167"/>
              <a:gd name="connsiteY9" fmla="*/ 2528938 h 3309420"/>
              <a:gd name="connsiteX10" fmla="*/ 773024 w 8770167"/>
              <a:gd name="connsiteY10" fmla="*/ 2986138 h 3309420"/>
              <a:gd name="connsiteX11" fmla="*/ 1630274 w 8770167"/>
              <a:gd name="connsiteY11" fmla="*/ 3214738 h 3309420"/>
              <a:gd name="connsiteX12" fmla="*/ 3087599 w 8770167"/>
              <a:gd name="connsiteY12" fmla="*/ 3300463 h 3309420"/>
              <a:gd name="connsiteX13" fmla="*/ 4187737 w 8770167"/>
              <a:gd name="connsiteY13" fmla="*/ 3014713 h 3309420"/>
              <a:gd name="connsiteX14" fmla="*/ 4702087 w 8770167"/>
              <a:gd name="connsiteY14" fmla="*/ 2786113 h 3309420"/>
              <a:gd name="connsiteX15" fmla="*/ 5730787 w 8770167"/>
              <a:gd name="connsiteY15" fmla="*/ 2971851 h 3309420"/>
              <a:gd name="connsiteX16" fmla="*/ 6645187 w 8770167"/>
              <a:gd name="connsiteY16" fmla="*/ 3057576 h 3309420"/>
              <a:gd name="connsiteX17" fmla="*/ 7702462 w 8770167"/>
              <a:gd name="connsiteY17" fmla="*/ 3100438 h 3309420"/>
              <a:gd name="connsiteX18" fmla="*/ 8331112 w 8770167"/>
              <a:gd name="connsiteY18" fmla="*/ 2843263 h 3309420"/>
              <a:gd name="connsiteX19" fmla="*/ 8745449 w 8770167"/>
              <a:gd name="connsiteY19" fmla="*/ 2400351 h 3309420"/>
              <a:gd name="connsiteX20" fmla="*/ 8688299 w 8770167"/>
              <a:gd name="connsiteY20" fmla="*/ 1585963 h 3309420"/>
              <a:gd name="connsiteX21" fmla="*/ 8402549 w 8770167"/>
              <a:gd name="connsiteY21" fmla="*/ 1071613 h 3309420"/>
              <a:gd name="connsiteX22" fmla="*/ 7659599 w 8770167"/>
              <a:gd name="connsiteY22" fmla="*/ 728713 h 3309420"/>
              <a:gd name="connsiteX23" fmla="*/ 7302412 w 8770167"/>
              <a:gd name="connsiteY23" fmla="*/ 385813 h 3309420"/>
              <a:gd name="connsiteX24" fmla="*/ 6816637 w 8770167"/>
              <a:gd name="connsiteY24" fmla="*/ 142926 h 3309420"/>
              <a:gd name="connsiteX25" fmla="*/ 6187987 w 8770167"/>
              <a:gd name="connsiteY25" fmla="*/ 51 h 3309420"/>
              <a:gd name="connsiteX26" fmla="*/ 5259299 w 8770167"/>
              <a:gd name="connsiteY26" fmla="*/ 157213 h 3309420"/>
              <a:gd name="connsiteX27" fmla="*/ 4530637 w 8770167"/>
              <a:gd name="connsiteY27" fmla="*/ 571551 h 3309420"/>
              <a:gd name="connsiteX28" fmla="*/ 4230599 w 8770167"/>
              <a:gd name="connsiteY28" fmla="*/ 585838 h 330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770167" h="3309420">
                <a:moveTo>
                  <a:pt x="4230599" y="585838"/>
                </a:moveTo>
                <a:cubicBezTo>
                  <a:pt x="4111536" y="588219"/>
                  <a:pt x="3971043" y="633463"/>
                  <a:pt x="3816262" y="585838"/>
                </a:cubicBezTo>
                <a:cubicBezTo>
                  <a:pt x="3661481" y="538213"/>
                  <a:pt x="3487649" y="369144"/>
                  <a:pt x="3301912" y="300088"/>
                </a:cubicBezTo>
                <a:cubicBezTo>
                  <a:pt x="3116174" y="231032"/>
                  <a:pt x="2939962" y="192932"/>
                  <a:pt x="2701837" y="171501"/>
                </a:cubicBezTo>
                <a:cubicBezTo>
                  <a:pt x="2463712" y="150070"/>
                  <a:pt x="2135100" y="145307"/>
                  <a:pt x="1873162" y="171501"/>
                </a:cubicBezTo>
                <a:cubicBezTo>
                  <a:pt x="1611224" y="197695"/>
                  <a:pt x="1361192" y="231032"/>
                  <a:pt x="1130211" y="328663"/>
                </a:cubicBezTo>
                <a:cubicBezTo>
                  <a:pt x="899230" y="426294"/>
                  <a:pt x="649199" y="588219"/>
                  <a:pt x="487274" y="757288"/>
                </a:cubicBezTo>
                <a:cubicBezTo>
                  <a:pt x="325349" y="926357"/>
                  <a:pt x="239624" y="1185913"/>
                  <a:pt x="158661" y="1343076"/>
                </a:cubicBezTo>
                <a:cubicBezTo>
                  <a:pt x="77698" y="1500239"/>
                  <a:pt x="-12789" y="1502619"/>
                  <a:pt x="1499" y="1700263"/>
                </a:cubicBezTo>
                <a:cubicBezTo>
                  <a:pt x="15786" y="1897907"/>
                  <a:pt x="115799" y="2314626"/>
                  <a:pt x="244386" y="2528938"/>
                </a:cubicBezTo>
                <a:cubicBezTo>
                  <a:pt x="372973" y="2743250"/>
                  <a:pt x="542043" y="2871838"/>
                  <a:pt x="773024" y="2986138"/>
                </a:cubicBezTo>
                <a:cubicBezTo>
                  <a:pt x="1004005" y="3100438"/>
                  <a:pt x="1244512" y="3162351"/>
                  <a:pt x="1630274" y="3214738"/>
                </a:cubicBezTo>
                <a:cubicBezTo>
                  <a:pt x="2016036" y="3267125"/>
                  <a:pt x="2661355" y="3333801"/>
                  <a:pt x="3087599" y="3300463"/>
                </a:cubicBezTo>
                <a:cubicBezTo>
                  <a:pt x="3513843" y="3267126"/>
                  <a:pt x="3918656" y="3100438"/>
                  <a:pt x="4187737" y="3014713"/>
                </a:cubicBezTo>
                <a:cubicBezTo>
                  <a:pt x="4456818" y="2928988"/>
                  <a:pt x="4444912" y="2793257"/>
                  <a:pt x="4702087" y="2786113"/>
                </a:cubicBezTo>
                <a:cubicBezTo>
                  <a:pt x="4959262" y="2778969"/>
                  <a:pt x="5406937" y="2926607"/>
                  <a:pt x="5730787" y="2971851"/>
                </a:cubicBezTo>
                <a:cubicBezTo>
                  <a:pt x="6054637" y="3017095"/>
                  <a:pt x="6316575" y="3036145"/>
                  <a:pt x="6645187" y="3057576"/>
                </a:cubicBezTo>
                <a:cubicBezTo>
                  <a:pt x="6973799" y="3079007"/>
                  <a:pt x="7421475" y="3136157"/>
                  <a:pt x="7702462" y="3100438"/>
                </a:cubicBezTo>
                <a:cubicBezTo>
                  <a:pt x="7983449" y="3064719"/>
                  <a:pt x="8157281" y="2959944"/>
                  <a:pt x="8331112" y="2843263"/>
                </a:cubicBezTo>
                <a:cubicBezTo>
                  <a:pt x="8504943" y="2726582"/>
                  <a:pt x="8685918" y="2609901"/>
                  <a:pt x="8745449" y="2400351"/>
                </a:cubicBezTo>
                <a:cubicBezTo>
                  <a:pt x="8804980" y="2190801"/>
                  <a:pt x="8745449" y="1807419"/>
                  <a:pt x="8688299" y="1585963"/>
                </a:cubicBezTo>
                <a:cubicBezTo>
                  <a:pt x="8631149" y="1364507"/>
                  <a:pt x="8573999" y="1214488"/>
                  <a:pt x="8402549" y="1071613"/>
                </a:cubicBezTo>
                <a:cubicBezTo>
                  <a:pt x="8231099" y="928738"/>
                  <a:pt x="7842955" y="843013"/>
                  <a:pt x="7659599" y="728713"/>
                </a:cubicBezTo>
                <a:cubicBezTo>
                  <a:pt x="7476243" y="614413"/>
                  <a:pt x="7442906" y="483444"/>
                  <a:pt x="7302412" y="385813"/>
                </a:cubicBezTo>
                <a:cubicBezTo>
                  <a:pt x="7161918" y="288182"/>
                  <a:pt x="7002375" y="207220"/>
                  <a:pt x="6816637" y="142926"/>
                </a:cubicBezTo>
                <a:cubicBezTo>
                  <a:pt x="6630900" y="78632"/>
                  <a:pt x="6447543" y="-2330"/>
                  <a:pt x="6187987" y="51"/>
                </a:cubicBezTo>
                <a:cubicBezTo>
                  <a:pt x="5928431" y="2432"/>
                  <a:pt x="5535524" y="61963"/>
                  <a:pt x="5259299" y="157213"/>
                </a:cubicBezTo>
                <a:cubicBezTo>
                  <a:pt x="4983074" y="252463"/>
                  <a:pt x="4706850" y="497732"/>
                  <a:pt x="4530637" y="571551"/>
                </a:cubicBezTo>
                <a:cubicBezTo>
                  <a:pt x="4354425" y="645370"/>
                  <a:pt x="4349662" y="583457"/>
                  <a:pt x="4230599" y="585838"/>
                </a:cubicBezTo>
                <a:close/>
              </a:path>
            </a:pathLst>
          </a:custGeom>
          <a:solidFill>
            <a:srgbClr val="5C90A0">
              <a:alpha val="5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2087FF3-045F-134F-B766-CB352B27C354}"/>
              </a:ext>
            </a:extLst>
          </p:cNvPr>
          <p:cNvSpPr/>
          <p:nvPr/>
        </p:nvSpPr>
        <p:spPr>
          <a:xfrm>
            <a:off x="-1546261" y="6421786"/>
            <a:ext cx="14309373" cy="4079647"/>
          </a:xfrm>
          <a:custGeom>
            <a:avLst/>
            <a:gdLst>
              <a:gd name="connsiteX0" fmla="*/ 3460786 w 14309373"/>
              <a:gd name="connsiteY0" fmla="*/ 1979264 h 4079647"/>
              <a:gd name="connsiteX1" fmla="*/ 3460786 w 14309373"/>
              <a:gd name="connsiteY1" fmla="*/ 1593502 h 4079647"/>
              <a:gd name="connsiteX2" fmla="*/ 3703674 w 14309373"/>
              <a:gd name="connsiteY2" fmla="*/ 1264889 h 4079647"/>
              <a:gd name="connsiteX3" fmla="*/ 5018124 w 14309373"/>
              <a:gd name="connsiteY3" fmla="*/ 950564 h 4079647"/>
              <a:gd name="connsiteX4" fmla="*/ 6261136 w 14309373"/>
              <a:gd name="connsiteY4" fmla="*/ 721964 h 4079647"/>
              <a:gd name="connsiteX5" fmla="*/ 7489861 w 14309373"/>
              <a:gd name="connsiteY5" fmla="*/ 593377 h 4079647"/>
              <a:gd name="connsiteX6" fmla="*/ 8932899 w 14309373"/>
              <a:gd name="connsiteY6" fmla="*/ 493364 h 4079647"/>
              <a:gd name="connsiteX7" fmla="*/ 9833011 w 14309373"/>
              <a:gd name="connsiteY7" fmla="*/ 421927 h 4079647"/>
              <a:gd name="connsiteX8" fmla="*/ 10947436 w 14309373"/>
              <a:gd name="connsiteY8" fmla="*/ 721964 h 4079647"/>
              <a:gd name="connsiteX9" fmla="*/ 11247474 w 14309373"/>
              <a:gd name="connsiteY9" fmla="*/ 979139 h 4079647"/>
              <a:gd name="connsiteX10" fmla="*/ 11876124 w 14309373"/>
              <a:gd name="connsiteY10" fmla="*/ 993427 h 4079647"/>
              <a:gd name="connsiteX11" fmla="*/ 12104724 w 14309373"/>
              <a:gd name="connsiteY11" fmla="*/ 1164877 h 4079647"/>
              <a:gd name="connsiteX12" fmla="*/ 12090436 w 14309373"/>
              <a:gd name="connsiteY12" fmla="*/ 1679227 h 4079647"/>
              <a:gd name="connsiteX13" fmla="*/ 12247599 w 14309373"/>
              <a:gd name="connsiteY13" fmla="*/ 2165002 h 4079647"/>
              <a:gd name="connsiteX14" fmla="*/ 12690511 w 14309373"/>
              <a:gd name="connsiteY14" fmla="*/ 2465039 h 4079647"/>
              <a:gd name="connsiteX15" fmla="*/ 13047699 w 14309373"/>
              <a:gd name="connsiteY15" fmla="*/ 2465039 h 4079647"/>
              <a:gd name="connsiteX16" fmla="*/ 13404886 w 14309373"/>
              <a:gd name="connsiteY16" fmla="*/ 2265014 h 4079647"/>
              <a:gd name="connsiteX17" fmla="*/ 13619199 w 14309373"/>
              <a:gd name="connsiteY17" fmla="*/ 1822102 h 4079647"/>
              <a:gd name="connsiteX18" fmla="*/ 13662061 w 14309373"/>
              <a:gd name="connsiteY18" fmla="*/ 1407764 h 4079647"/>
              <a:gd name="connsiteX19" fmla="*/ 14004961 w 14309373"/>
              <a:gd name="connsiteY19" fmla="*/ 1179164 h 4079647"/>
              <a:gd name="connsiteX20" fmla="*/ 14219274 w 14309373"/>
              <a:gd name="connsiteY20" fmla="*/ 1036289 h 4079647"/>
              <a:gd name="connsiteX21" fmla="*/ 14290711 w 14309373"/>
              <a:gd name="connsiteY21" fmla="*/ 693389 h 4079647"/>
              <a:gd name="connsiteX22" fmla="*/ 13890661 w 14309373"/>
              <a:gd name="connsiteY22" fmla="*/ 279052 h 4079647"/>
              <a:gd name="connsiteX23" fmla="*/ 13276299 w 14309373"/>
              <a:gd name="connsiteY23" fmla="*/ 36164 h 4079647"/>
              <a:gd name="connsiteX24" fmla="*/ 12490486 w 14309373"/>
              <a:gd name="connsiteY24" fmla="*/ 21877 h 4079647"/>
              <a:gd name="connsiteX25" fmla="*/ 11861836 w 14309373"/>
              <a:gd name="connsiteY25" fmla="*/ 236189 h 4079647"/>
              <a:gd name="connsiteX26" fmla="*/ 11233186 w 14309373"/>
              <a:gd name="connsiteY26" fmla="*/ 621952 h 4079647"/>
              <a:gd name="connsiteX27" fmla="*/ 10861711 w 14309373"/>
              <a:gd name="connsiteY27" fmla="*/ 593377 h 4079647"/>
              <a:gd name="connsiteX28" fmla="*/ 10190199 w 14309373"/>
              <a:gd name="connsiteY28" fmla="*/ 421927 h 4079647"/>
              <a:gd name="connsiteX29" fmla="*/ 9847299 w 14309373"/>
              <a:gd name="connsiteY29" fmla="*/ 364777 h 4079647"/>
              <a:gd name="connsiteX30" fmla="*/ 9532974 w 14309373"/>
              <a:gd name="connsiteY30" fmla="*/ 364777 h 4079647"/>
              <a:gd name="connsiteX31" fmla="*/ 8604286 w 14309373"/>
              <a:gd name="connsiteY31" fmla="*/ 479077 h 4079647"/>
              <a:gd name="connsiteX32" fmla="*/ 7618449 w 14309373"/>
              <a:gd name="connsiteY32" fmla="*/ 507652 h 4079647"/>
              <a:gd name="connsiteX33" fmla="*/ 6889786 w 14309373"/>
              <a:gd name="connsiteY33" fmla="*/ 593377 h 4079647"/>
              <a:gd name="connsiteX34" fmla="*/ 5746786 w 14309373"/>
              <a:gd name="connsiteY34" fmla="*/ 693389 h 4079647"/>
              <a:gd name="connsiteX35" fmla="*/ 5275299 w 14309373"/>
              <a:gd name="connsiteY35" fmla="*/ 779114 h 4079647"/>
              <a:gd name="connsiteX36" fmla="*/ 4346611 w 14309373"/>
              <a:gd name="connsiteY36" fmla="*/ 1007714 h 4079647"/>
              <a:gd name="connsiteX37" fmla="*/ 3660811 w 14309373"/>
              <a:gd name="connsiteY37" fmla="*/ 1007714 h 4079647"/>
              <a:gd name="connsiteX38" fmla="*/ 2917861 w 14309373"/>
              <a:gd name="connsiteY38" fmla="*/ 993427 h 4079647"/>
              <a:gd name="connsiteX39" fmla="*/ 2174911 w 14309373"/>
              <a:gd name="connsiteY39" fmla="*/ 1050577 h 4079647"/>
              <a:gd name="connsiteX40" fmla="*/ 1546261 w 14309373"/>
              <a:gd name="connsiteY40" fmla="*/ 1079152 h 4079647"/>
              <a:gd name="connsiteX41" fmla="*/ 1203361 w 14309373"/>
              <a:gd name="connsiteY41" fmla="*/ 1307752 h 4079647"/>
              <a:gd name="connsiteX42" fmla="*/ 946186 w 14309373"/>
              <a:gd name="connsiteY42" fmla="*/ 1507777 h 4079647"/>
              <a:gd name="connsiteX43" fmla="*/ 517561 w 14309373"/>
              <a:gd name="connsiteY43" fmla="*/ 1736377 h 4079647"/>
              <a:gd name="connsiteX44" fmla="*/ 331823 w 14309373"/>
              <a:gd name="connsiteY44" fmla="*/ 2064989 h 4079647"/>
              <a:gd name="connsiteX45" fmla="*/ 60361 w 14309373"/>
              <a:gd name="connsiteY45" fmla="*/ 2307877 h 4079647"/>
              <a:gd name="connsiteX46" fmla="*/ 17498 w 14309373"/>
              <a:gd name="connsiteY46" fmla="*/ 2665064 h 4079647"/>
              <a:gd name="connsiteX47" fmla="*/ 288961 w 14309373"/>
              <a:gd name="connsiteY47" fmla="*/ 3050827 h 4079647"/>
              <a:gd name="connsiteX48" fmla="*/ 603286 w 14309373"/>
              <a:gd name="connsiteY48" fmla="*/ 3536602 h 4079647"/>
              <a:gd name="connsiteX49" fmla="*/ 1046198 w 14309373"/>
              <a:gd name="connsiteY49" fmla="*/ 3865214 h 4079647"/>
              <a:gd name="connsiteX50" fmla="*/ 1832011 w 14309373"/>
              <a:gd name="connsiteY50" fmla="*/ 3936652 h 4079647"/>
              <a:gd name="connsiteX51" fmla="*/ 2374936 w 14309373"/>
              <a:gd name="connsiteY51" fmla="*/ 3922364 h 4079647"/>
              <a:gd name="connsiteX52" fmla="*/ 3175036 w 14309373"/>
              <a:gd name="connsiteY52" fmla="*/ 4079527 h 4079647"/>
              <a:gd name="connsiteX53" fmla="*/ 3832261 w 14309373"/>
              <a:gd name="connsiteY53" fmla="*/ 3893789 h 4079647"/>
              <a:gd name="connsiteX54" fmla="*/ 4275174 w 14309373"/>
              <a:gd name="connsiteY54" fmla="*/ 3708052 h 4079647"/>
              <a:gd name="connsiteX55" fmla="*/ 4275174 w 14309373"/>
              <a:gd name="connsiteY55" fmla="*/ 3393727 h 4079647"/>
              <a:gd name="connsiteX56" fmla="*/ 3589374 w 14309373"/>
              <a:gd name="connsiteY56" fmla="*/ 3250852 h 4079647"/>
              <a:gd name="connsiteX57" fmla="*/ 3503649 w 14309373"/>
              <a:gd name="connsiteY57" fmla="*/ 2879377 h 4079647"/>
              <a:gd name="connsiteX58" fmla="*/ 3660811 w 14309373"/>
              <a:gd name="connsiteY58" fmla="*/ 2565052 h 4079647"/>
              <a:gd name="connsiteX59" fmla="*/ 3689386 w 14309373"/>
              <a:gd name="connsiteY59" fmla="*/ 2250727 h 4079647"/>
              <a:gd name="connsiteX60" fmla="*/ 3460786 w 14309373"/>
              <a:gd name="connsiteY60" fmla="*/ 1979264 h 407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309373" h="4079647">
                <a:moveTo>
                  <a:pt x="3460786" y="1979264"/>
                </a:moveTo>
                <a:cubicBezTo>
                  <a:pt x="3422686" y="1869726"/>
                  <a:pt x="3420305" y="1712564"/>
                  <a:pt x="3460786" y="1593502"/>
                </a:cubicBezTo>
                <a:cubicBezTo>
                  <a:pt x="3501267" y="1474440"/>
                  <a:pt x="3444118" y="1372045"/>
                  <a:pt x="3703674" y="1264889"/>
                </a:cubicBezTo>
                <a:cubicBezTo>
                  <a:pt x="3963230" y="1157733"/>
                  <a:pt x="4591880" y="1041051"/>
                  <a:pt x="5018124" y="950564"/>
                </a:cubicBezTo>
                <a:cubicBezTo>
                  <a:pt x="5444368" y="860077"/>
                  <a:pt x="5849180" y="781495"/>
                  <a:pt x="6261136" y="721964"/>
                </a:cubicBezTo>
                <a:cubicBezTo>
                  <a:pt x="6673092" y="662433"/>
                  <a:pt x="7044567" y="631477"/>
                  <a:pt x="7489861" y="593377"/>
                </a:cubicBezTo>
                <a:cubicBezTo>
                  <a:pt x="7935155" y="555277"/>
                  <a:pt x="8932899" y="493364"/>
                  <a:pt x="8932899" y="493364"/>
                </a:cubicBezTo>
                <a:cubicBezTo>
                  <a:pt x="9323424" y="464789"/>
                  <a:pt x="9497255" y="383827"/>
                  <a:pt x="9833011" y="421927"/>
                </a:cubicBezTo>
                <a:cubicBezTo>
                  <a:pt x="10168767" y="460027"/>
                  <a:pt x="10711692" y="629095"/>
                  <a:pt x="10947436" y="721964"/>
                </a:cubicBezTo>
                <a:cubicBezTo>
                  <a:pt x="11183180" y="814833"/>
                  <a:pt x="11092693" y="933895"/>
                  <a:pt x="11247474" y="979139"/>
                </a:cubicBezTo>
                <a:cubicBezTo>
                  <a:pt x="11402255" y="1024383"/>
                  <a:pt x="11733249" y="962471"/>
                  <a:pt x="11876124" y="993427"/>
                </a:cubicBezTo>
                <a:cubicBezTo>
                  <a:pt x="12018999" y="1024383"/>
                  <a:pt x="12069005" y="1050577"/>
                  <a:pt x="12104724" y="1164877"/>
                </a:cubicBezTo>
                <a:cubicBezTo>
                  <a:pt x="12140443" y="1279177"/>
                  <a:pt x="12066624" y="1512540"/>
                  <a:pt x="12090436" y="1679227"/>
                </a:cubicBezTo>
                <a:cubicBezTo>
                  <a:pt x="12114248" y="1845914"/>
                  <a:pt x="12147587" y="2034033"/>
                  <a:pt x="12247599" y="2165002"/>
                </a:cubicBezTo>
                <a:cubicBezTo>
                  <a:pt x="12347611" y="2295971"/>
                  <a:pt x="12557161" y="2415033"/>
                  <a:pt x="12690511" y="2465039"/>
                </a:cubicBezTo>
                <a:cubicBezTo>
                  <a:pt x="12823861" y="2515045"/>
                  <a:pt x="12928637" y="2498376"/>
                  <a:pt x="13047699" y="2465039"/>
                </a:cubicBezTo>
                <a:cubicBezTo>
                  <a:pt x="13166761" y="2431702"/>
                  <a:pt x="13309636" y="2372170"/>
                  <a:pt x="13404886" y="2265014"/>
                </a:cubicBezTo>
                <a:cubicBezTo>
                  <a:pt x="13500136" y="2157858"/>
                  <a:pt x="13576337" y="1964977"/>
                  <a:pt x="13619199" y="1822102"/>
                </a:cubicBezTo>
                <a:cubicBezTo>
                  <a:pt x="13662061" y="1679227"/>
                  <a:pt x="13597767" y="1514920"/>
                  <a:pt x="13662061" y="1407764"/>
                </a:cubicBezTo>
                <a:cubicBezTo>
                  <a:pt x="13726355" y="1300608"/>
                  <a:pt x="14004961" y="1179164"/>
                  <a:pt x="14004961" y="1179164"/>
                </a:cubicBezTo>
                <a:cubicBezTo>
                  <a:pt x="14097830" y="1117252"/>
                  <a:pt x="14171649" y="1117251"/>
                  <a:pt x="14219274" y="1036289"/>
                </a:cubicBezTo>
                <a:cubicBezTo>
                  <a:pt x="14266899" y="955326"/>
                  <a:pt x="14345480" y="819595"/>
                  <a:pt x="14290711" y="693389"/>
                </a:cubicBezTo>
                <a:cubicBezTo>
                  <a:pt x="14235942" y="567183"/>
                  <a:pt x="14059730" y="388589"/>
                  <a:pt x="13890661" y="279052"/>
                </a:cubicBezTo>
                <a:cubicBezTo>
                  <a:pt x="13721592" y="169514"/>
                  <a:pt x="13509662" y="79026"/>
                  <a:pt x="13276299" y="36164"/>
                </a:cubicBezTo>
                <a:cubicBezTo>
                  <a:pt x="13042937" y="-6699"/>
                  <a:pt x="12726230" y="-11460"/>
                  <a:pt x="12490486" y="21877"/>
                </a:cubicBezTo>
                <a:cubicBezTo>
                  <a:pt x="12254742" y="55214"/>
                  <a:pt x="12071386" y="136176"/>
                  <a:pt x="11861836" y="236189"/>
                </a:cubicBezTo>
                <a:cubicBezTo>
                  <a:pt x="11652286" y="336201"/>
                  <a:pt x="11399874" y="562421"/>
                  <a:pt x="11233186" y="621952"/>
                </a:cubicBezTo>
                <a:cubicBezTo>
                  <a:pt x="11066499" y="681483"/>
                  <a:pt x="11035542" y="626714"/>
                  <a:pt x="10861711" y="593377"/>
                </a:cubicBezTo>
                <a:cubicBezTo>
                  <a:pt x="10687880" y="560039"/>
                  <a:pt x="10359268" y="460027"/>
                  <a:pt x="10190199" y="421927"/>
                </a:cubicBezTo>
                <a:cubicBezTo>
                  <a:pt x="10021130" y="383827"/>
                  <a:pt x="9956836" y="374302"/>
                  <a:pt x="9847299" y="364777"/>
                </a:cubicBezTo>
                <a:cubicBezTo>
                  <a:pt x="9737762" y="355252"/>
                  <a:pt x="9740143" y="345727"/>
                  <a:pt x="9532974" y="364777"/>
                </a:cubicBezTo>
                <a:cubicBezTo>
                  <a:pt x="9325805" y="383827"/>
                  <a:pt x="8923373" y="455265"/>
                  <a:pt x="8604286" y="479077"/>
                </a:cubicBezTo>
                <a:cubicBezTo>
                  <a:pt x="8285199" y="502889"/>
                  <a:pt x="7904199" y="488602"/>
                  <a:pt x="7618449" y="507652"/>
                </a:cubicBezTo>
                <a:cubicBezTo>
                  <a:pt x="7332699" y="526702"/>
                  <a:pt x="7201730" y="562421"/>
                  <a:pt x="6889786" y="593377"/>
                </a:cubicBezTo>
                <a:cubicBezTo>
                  <a:pt x="6577842" y="624333"/>
                  <a:pt x="6015867" y="662433"/>
                  <a:pt x="5746786" y="693389"/>
                </a:cubicBezTo>
                <a:cubicBezTo>
                  <a:pt x="5477705" y="724345"/>
                  <a:pt x="5508662" y="726726"/>
                  <a:pt x="5275299" y="779114"/>
                </a:cubicBezTo>
                <a:cubicBezTo>
                  <a:pt x="5041937" y="831501"/>
                  <a:pt x="4615692" y="969614"/>
                  <a:pt x="4346611" y="1007714"/>
                </a:cubicBezTo>
                <a:cubicBezTo>
                  <a:pt x="4077530" y="1045814"/>
                  <a:pt x="3660811" y="1007714"/>
                  <a:pt x="3660811" y="1007714"/>
                </a:cubicBezTo>
                <a:cubicBezTo>
                  <a:pt x="3422686" y="1005333"/>
                  <a:pt x="3165511" y="986283"/>
                  <a:pt x="2917861" y="993427"/>
                </a:cubicBezTo>
                <a:cubicBezTo>
                  <a:pt x="2670211" y="1000571"/>
                  <a:pt x="2403511" y="1036290"/>
                  <a:pt x="2174911" y="1050577"/>
                </a:cubicBezTo>
                <a:cubicBezTo>
                  <a:pt x="1946311" y="1064864"/>
                  <a:pt x="1708186" y="1036289"/>
                  <a:pt x="1546261" y="1079152"/>
                </a:cubicBezTo>
                <a:cubicBezTo>
                  <a:pt x="1384336" y="1122014"/>
                  <a:pt x="1303373" y="1236315"/>
                  <a:pt x="1203361" y="1307752"/>
                </a:cubicBezTo>
                <a:cubicBezTo>
                  <a:pt x="1103349" y="1379189"/>
                  <a:pt x="1060486" y="1436340"/>
                  <a:pt x="946186" y="1507777"/>
                </a:cubicBezTo>
                <a:cubicBezTo>
                  <a:pt x="831886" y="1579214"/>
                  <a:pt x="619955" y="1643508"/>
                  <a:pt x="517561" y="1736377"/>
                </a:cubicBezTo>
                <a:cubicBezTo>
                  <a:pt x="415167" y="1829246"/>
                  <a:pt x="408023" y="1969739"/>
                  <a:pt x="331823" y="2064989"/>
                </a:cubicBezTo>
                <a:cubicBezTo>
                  <a:pt x="255623" y="2160239"/>
                  <a:pt x="112748" y="2207865"/>
                  <a:pt x="60361" y="2307877"/>
                </a:cubicBezTo>
                <a:cubicBezTo>
                  <a:pt x="7974" y="2407889"/>
                  <a:pt x="-20602" y="2541239"/>
                  <a:pt x="17498" y="2665064"/>
                </a:cubicBezTo>
                <a:cubicBezTo>
                  <a:pt x="55598" y="2788889"/>
                  <a:pt x="191330" y="2905571"/>
                  <a:pt x="288961" y="3050827"/>
                </a:cubicBezTo>
                <a:cubicBezTo>
                  <a:pt x="386592" y="3196083"/>
                  <a:pt x="477080" y="3400871"/>
                  <a:pt x="603286" y="3536602"/>
                </a:cubicBezTo>
                <a:cubicBezTo>
                  <a:pt x="729492" y="3672333"/>
                  <a:pt x="841410" y="3798539"/>
                  <a:pt x="1046198" y="3865214"/>
                </a:cubicBezTo>
                <a:cubicBezTo>
                  <a:pt x="1250985" y="3931889"/>
                  <a:pt x="1610555" y="3927127"/>
                  <a:pt x="1832011" y="3936652"/>
                </a:cubicBezTo>
                <a:cubicBezTo>
                  <a:pt x="2053467" y="3946177"/>
                  <a:pt x="2151098" y="3898552"/>
                  <a:pt x="2374936" y="3922364"/>
                </a:cubicBezTo>
                <a:cubicBezTo>
                  <a:pt x="2598773" y="3946177"/>
                  <a:pt x="2932149" y="4084289"/>
                  <a:pt x="3175036" y="4079527"/>
                </a:cubicBezTo>
                <a:cubicBezTo>
                  <a:pt x="3417923" y="4074765"/>
                  <a:pt x="3648905" y="3955702"/>
                  <a:pt x="3832261" y="3893789"/>
                </a:cubicBezTo>
                <a:cubicBezTo>
                  <a:pt x="4015617" y="3831877"/>
                  <a:pt x="4201355" y="3791396"/>
                  <a:pt x="4275174" y="3708052"/>
                </a:cubicBezTo>
                <a:cubicBezTo>
                  <a:pt x="4348993" y="3624708"/>
                  <a:pt x="4389474" y="3469927"/>
                  <a:pt x="4275174" y="3393727"/>
                </a:cubicBezTo>
                <a:cubicBezTo>
                  <a:pt x="4160874" y="3317527"/>
                  <a:pt x="3717962" y="3336577"/>
                  <a:pt x="3589374" y="3250852"/>
                </a:cubicBezTo>
                <a:cubicBezTo>
                  <a:pt x="3460787" y="3165127"/>
                  <a:pt x="3491743" y="2993677"/>
                  <a:pt x="3503649" y="2879377"/>
                </a:cubicBezTo>
                <a:cubicBezTo>
                  <a:pt x="3515555" y="2765077"/>
                  <a:pt x="3629855" y="2669827"/>
                  <a:pt x="3660811" y="2565052"/>
                </a:cubicBezTo>
                <a:cubicBezTo>
                  <a:pt x="3691767" y="2460277"/>
                  <a:pt x="3715580" y="2350740"/>
                  <a:pt x="3689386" y="2250727"/>
                </a:cubicBezTo>
                <a:cubicBezTo>
                  <a:pt x="3663192" y="2150715"/>
                  <a:pt x="3498886" y="2088802"/>
                  <a:pt x="3460786" y="197926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EDD0E869-F7AC-AC46-8A4B-D2F32868D1D4}"/>
              </a:ext>
            </a:extLst>
          </p:cNvPr>
          <p:cNvSpPr/>
          <p:nvPr/>
        </p:nvSpPr>
        <p:spPr>
          <a:xfrm>
            <a:off x="-1474695" y="10456624"/>
            <a:ext cx="3811866" cy="4669898"/>
          </a:xfrm>
          <a:custGeom>
            <a:avLst/>
            <a:gdLst>
              <a:gd name="connsiteX0" fmla="*/ 3560670 w 3811866"/>
              <a:gd name="connsiteY0" fmla="*/ 2587864 h 4669898"/>
              <a:gd name="connsiteX1" fmla="*/ 3303495 w 3811866"/>
              <a:gd name="connsiteY1" fmla="*/ 2344976 h 4669898"/>
              <a:gd name="connsiteX2" fmla="*/ 3132045 w 3811866"/>
              <a:gd name="connsiteY2" fmla="*/ 2173526 h 4669898"/>
              <a:gd name="connsiteX3" fmla="*/ 3174908 w 3811866"/>
              <a:gd name="connsiteY3" fmla="*/ 1773476 h 4669898"/>
              <a:gd name="connsiteX4" fmla="*/ 3446370 w 3811866"/>
              <a:gd name="connsiteY4" fmla="*/ 1359139 h 4669898"/>
              <a:gd name="connsiteX5" fmla="*/ 3674970 w 3811866"/>
              <a:gd name="connsiteY5" fmla="*/ 1030526 h 4669898"/>
              <a:gd name="connsiteX6" fmla="*/ 3660683 w 3811866"/>
              <a:gd name="connsiteY6" fmla="*/ 644764 h 4669898"/>
              <a:gd name="connsiteX7" fmla="*/ 3317783 w 3811866"/>
              <a:gd name="connsiteY7" fmla="*/ 301864 h 4669898"/>
              <a:gd name="connsiteX8" fmla="*/ 2960595 w 3811866"/>
              <a:gd name="connsiteY8" fmla="*/ 116126 h 4669898"/>
              <a:gd name="connsiteX9" fmla="*/ 2589120 w 3811866"/>
              <a:gd name="connsiteY9" fmla="*/ 1826 h 4669898"/>
              <a:gd name="connsiteX10" fmla="*/ 2017620 w 3811866"/>
              <a:gd name="connsiteY10" fmla="*/ 44689 h 4669898"/>
              <a:gd name="connsiteX11" fmla="*/ 1474695 w 3811866"/>
              <a:gd name="connsiteY11" fmla="*/ 30401 h 4669898"/>
              <a:gd name="connsiteX12" fmla="*/ 903195 w 3811866"/>
              <a:gd name="connsiteY12" fmla="*/ 30401 h 4669898"/>
              <a:gd name="connsiteX13" fmla="*/ 417420 w 3811866"/>
              <a:gd name="connsiteY13" fmla="*/ 387589 h 4669898"/>
              <a:gd name="connsiteX14" fmla="*/ 231682 w 3811866"/>
              <a:gd name="connsiteY14" fmla="*/ 916226 h 4669898"/>
              <a:gd name="connsiteX15" fmla="*/ 145957 w 3811866"/>
              <a:gd name="connsiteY15" fmla="*/ 1402001 h 4669898"/>
              <a:gd name="connsiteX16" fmla="*/ 474570 w 3811866"/>
              <a:gd name="connsiteY16" fmla="*/ 1830626 h 4669898"/>
              <a:gd name="connsiteX17" fmla="*/ 574582 w 3811866"/>
              <a:gd name="connsiteY17" fmla="*/ 2330689 h 4669898"/>
              <a:gd name="connsiteX18" fmla="*/ 403132 w 3811866"/>
              <a:gd name="connsiteY18" fmla="*/ 2687876 h 4669898"/>
              <a:gd name="connsiteX19" fmla="*/ 60232 w 3811866"/>
              <a:gd name="connsiteY19" fmla="*/ 3073639 h 4669898"/>
              <a:gd name="connsiteX20" fmla="*/ 103095 w 3811866"/>
              <a:gd name="connsiteY20" fmla="*/ 3530839 h 4669898"/>
              <a:gd name="connsiteX21" fmla="*/ 1060357 w 3811866"/>
              <a:gd name="connsiteY21" fmla="*/ 4159489 h 4669898"/>
              <a:gd name="connsiteX22" fmla="*/ 1560420 w 3811866"/>
              <a:gd name="connsiteY22" fmla="*/ 4530964 h 4669898"/>
              <a:gd name="connsiteX23" fmla="*/ 2603408 w 3811866"/>
              <a:gd name="connsiteY23" fmla="*/ 4659551 h 4669898"/>
              <a:gd name="connsiteX24" fmla="*/ 3374933 w 3811866"/>
              <a:gd name="connsiteY24" fmla="*/ 4288076 h 4669898"/>
              <a:gd name="connsiteX25" fmla="*/ 3760695 w 3811866"/>
              <a:gd name="connsiteY25" fmla="*/ 3402251 h 4669898"/>
              <a:gd name="connsiteX26" fmla="*/ 3789270 w 3811866"/>
              <a:gd name="connsiteY26" fmla="*/ 2902189 h 4669898"/>
              <a:gd name="connsiteX27" fmla="*/ 3560670 w 3811866"/>
              <a:gd name="connsiteY27" fmla="*/ 2587864 h 46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11866" h="4669898">
                <a:moveTo>
                  <a:pt x="3560670" y="2587864"/>
                </a:moveTo>
                <a:cubicBezTo>
                  <a:pt x="3479708" y="2494995"/>
                  <a:pt x="3374932" y="2414032"/>
                  <a:pt x="3303495" y="2344976"/>
                </a:cubicBezTo>
                <a:cubicBezTo>
                  <a:pt x="3232057" y="2275920"/>
                  <a:pt x="3153476" y="2268776"/>
                  <a:pt x="3132045" y="2173526"/>
                </a:cubicBezTo>
                <a:cubicBezTo>
                  <a:pt x="3110614" y="2078276"/>
                  <a:pt x="3122521" y="1909207"/>
                  <a:pt x="3174908" y="1773476"/>
                </a:cubicBezTo>
                <a:cubicBezTo>
                  <a:pt x="3227295" y="1637745"/>
                  <a:pt x="3363026" y="1482964"/>
                  <a:pt x="3446370" y="1359139"/>
                </a:cubicBezTo>
                <a:cubicBezTo>
                  <a:pt x="3529714" y="1235314"/>
                  <a:pt x="3639251" y="1149588"/>
                  <a:pt x="3674970" y="1030526"/>
                </a:cubicBezTo>
                <a:cubicBezTo>
                  <a:pt x="3710689" y="911464"/>
                  <a:pt x="3720214" y="766208"/>
                  <a:pt x="3660683" y="644764"/>
                </a:cubicBezTo>
                <a:cubicBezTo>
                  <a:pt x="3601152" y="523320"/>
                  <a:pt x="3434464" y="389970"/>
                  <a:pt x="3317783" y="301864"/>
                </a:cubicBezTo>
                <a:cubicBezTo>
                  <a:pt x="3201102" y="213758"/>
                  <a:pt x="3082039" y="166132"/>
                  <a:pt x="2960595" y="116126"/>
                </a:cubicBezTo>
                <a:cubicBezTo>
                  <a:pt x="2839151" y="66120"/>
                  <a:pt x="2746283" y="13732"/>
                  <a:pt x="2589120" y="1826"/>
                </a:cubicBezTo>
                <a:cubicBezTo>
                  <a:pt x="2431957" y="-10080"/>
                  <a:pt x="2203357" y="39927"/>
                  <a:pt x="2017620" y="44689"/>
                </a:cubicBezTo>
                <a:lnTo>
                  <a:pt x="1474695" y="30401"/>
                </a:lnTo>
                <a:cubicBezTo>
                  <a:pt x="1288958" y="28020"/>
                  <a:pt x="1079407" y="-29130"/>
                  <a:pt x="903195" y="30401"/>
                </a:cubicBezTo>
                <a:cubicBezTo>
                  <a:pt x="726983" y="89932"/>
                  <a:pt x="529339" y="239952"/>
                  <a:pt x="417420" y="387589"/>
                </a:cubicBezTo>
                <a:cubicBezTo>
                  <a:pt x="305501" y="535226"/>
                  <a:pt x="276926" y="747157"/>
                  <a:pt x="231682" y="916226"/>
                </a:cubicBezTo>
                <a:cubicBezTo>
                  <a:pt x="186438" y="1085295"/>
                  <a:pt x="105476" y="1249601"/>
                  <a:pt x="145957" y="1402001"/>
                </a:cubicBezTo>
                <a:cubicBezTo>
                  <a:pt x="186438" y="1554401"/>
                  <a:pt x="403132" y="1675845"/>
                  <a:pt x="474570" y="1830626"/>
                </a:cubicBezTo>
                <a:cubicBezTo>
                  <a:pt x="546007" y="1985407"/>
                  <a:pt x="586488" y="2187814"/>
                  <a:pt x="574582" y="2330689"/>
                </a:cubicBezTo>
                <a:cubicBezTo>
                  <a:pt x="562676" y="2473564"/>
                  <a:pt x="488857" y="2564051"/>
                  <a:pt x="403132" y="2687876"/>
                </a:cubicBezTo>
                <a:cubicBezTo>
                  <a:pt x="317407" y="2811701"/>
                  <a:pt x="110238" y="2933145"/>
                  <a:pt x="60232" y="3073639"/>
                </a:cubicBezTo>
                <a:cubicBezTo>
                  <a:pt x="10226" y="3214133"/>
                  <a:pt x="-63593" y="3349864"/>
                  <a:pt x="103095" y="3530839"/>
                </a:cubicBezTo>
                <a:cubicBezTo>
                  <a:pt x="269782" y="3711814"/>
                  <a:pt x="817470" y="3992802"/>
                  <a:pt x="1060357" y="4159489"/>
                </a:cubicBezTo>
                <a:cubicBezTo>
                  <a:pt x="1303244" y="4326176"/>
                  <a:pt x="1303245" y="4447620"/>
                  <a:pt x="1560420" y="4530964"/>
                </a:cubicBezTo>
                <a:cubicBezTo>
                  <a:pt x="1817595" y="4614308"/>
                  <a:pt x="2300989" y="4700032"/>
                  <a:pt x="2603408" y="4659551"/>
                </a:cubicBezTo>
                <a:cubicBezTo>
                  <a:pt x="2905827" y="4619070"/>
                  <a:pt x="3182052" y="4497626"/>
                  <a:pt x="3374933" y="4288076"/>
                </a:cubicBezTo>
                <a:cubicBezTo>
                  <a:pt x="3567814" y="4078526"/>
                  <a:pt x="3691639" y="3633232"/>
                  <a:pt x="3760695" y="3402251"/>
                </a:cubicBezTo>
                <a:cubicBezTo>
                  <a:pt x="3829751" y="3171270"/>
                  <a:pt x="3817845" y="3037920"/>
                  <a:pt x="3789270" y="2902189"/>
                </a:cubicBezTo>
                <a:cubicBezTo>
                  <a:pt x="3760695" y="2766458"/>
                  <a:pt x="3641632" y="2680733"/>
                  <a:pt x="3560670" y="258786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5B39E19-B197-AA43-9DB8-626EE45C9A0C}"/>
              </a:ext>
            </a:extLst>
          </p:cNvPr>
          <p:cNvSpPr/>
          <p:nvPr/>
        </p:nvSpPr>
        <p:spPr>
          <a:xfrm>
            <a:off x="7658038" y="6426481"/>
            <a:ext cx="5161153" cy="8839840"/>
          </a:xfrm>
          <a:custGeom>
            <a:avLst/>
            <a:gdLst>
              <a:gd name="connsiteX0" fmla="*/ 757300 w 5161153"/>
              <a:gd name="connsiteY0" fmla="*/ 5717894 h 8839840"/>
              <a:gd name="connsiteX1" fmla="*/ 342962 w 5161153"/>
              <a:gd name="connsiteY1" fmla="*/ 5460719 h 8839840"/>
              <a:gd name="connsiteX2" fmla="*/ 62 w 5161153"/>
              <a:gd name="connsiteY2" fmla="*/ 4946369 h 8839840"/>
              <a:gd name="connsiteX3" fmla="*/ 314387 w 5161153"/>
              <a:gd name="connsiteY3" fmla="*/ 4246282 h 8839840"/>
              <a:gd name="connsiteX4" fmla="*/ 314387 w 5161153"/>
              <a:gd name="connsiteY4" fmla="*/ 3789082 h 8839840"/>
              <a:gd name="connsiteX5" fmla="*/ 585850 w 5161153"/>
              <a:gd name="connsiteY5" fmla="*/ 3374744 h 8839840"/>
              <a:gd name="connsiteX6" fmla="*/ 1257362 w 5161153"/>
              <a:gd name="connsiteY6" fmla="*/ 3303307 h 8839840"/>
              <a:gd name="connsiteX7" fmla="*/ 2128900 w 5161153"/>
              <a:gd name="connsiteY7" fmla="*/ 3431894 h 8839840"/>
              <a:gd name="connsiteX8" fmla="*/ 2943287 w 5161153"/>
              <a:gd name="connsiteY8" fmla="*/ 3231869 h 8839840"/>
              <a:gd name="connsiteX9" fmla="*/ 3314762 w 5161153"/>
              <a:gd name="connsiteY9" fmla="*/ 2931832 h 8839840"/>
              <a:gd name="connsiteX10" fmla="*/ 3457637 w 5161153"/>
              <a:gd name="connsiteY10" fmla="*/ 2660369 h 8839840"/>
              <a:gd name="connsiteX11" fmla="*/ 3171887 w 5161153"/>
              <a:gd name="connsiteY11" fmla="*/ 2374619 h 8839840"/>
              <a:gd name="connsiteX12" fmla="*/ 2929000 w 5161153"/>
              <a:gd name="connsiteY12" fmla="*/ 2103157 h 8839840"/>
              <a:gd name="connsiteX13" fmla="*/ 2871850 w 5161153"/>
              <a:gd name="connsiteY13" fmla="*/ 1545944 h 8839840"/>
              <a:gd name="connsiteX14" fmla="*/ 2771837 w 5161153"/>
              <a:gd name="connsiteY14" fmla="*/ 1117319 h 8839840"/>
              <a:gd name="connsiteX15" fmla="*/ 2328925 w 5161153"/>
              <a:gd name="connsiteY15" fmla="*/ 988732 h 8839840"/>
              <a:gd name="connsiteX16" fmla="*/ 2000312 w 5161153"/>
              <a:gd name="connsiteY16" fmla="*/ 903007 h 8839840"/>
              <a:gd name="connsiteX17" fmla="*/ 1986025 w 5161153"/>
              <a:gd name="connsiteY17" fmla="*/ 645832 h 8839840"/>
              <a:gd name="connsiteX18" fmla="*/ 2328925 w 5161153"/>
              <a:gd name="connsiteY18" fmla="*/ 460094 h 8839840"/>
              <a:gd name="connsiteX19" fmla="*/ 2643250 w 5161153"/>
              <a:gd name="connsiteY19" fmla="*/ 317219 h 8839840"/>
              <a:gd name="connsiteX20" fmla="*/ 2886137 w 5161153"/>
              <a:gd name="connsiteY20" fmla="*/ 174344 h 8839840"/>
              <a:gd name="connsiteX21" fmla="*/ 3286187 w 5161153"/>
              <a:gd name="connsiteY21" fmla="*/ 74332 h 8839840"/>
              <a:gd name="connsiteX22" fmla="*/ 3957700 w 5161153"/>
              <a:gd name="connsiteY22" fmla="*/ 2894 h 8839840"/>
              <a:gd name="connsiteX23" fmla="*/ 4572062 w 5161153"/>
              <a:gd name="connsiteY23" fmla="*/ 174344 h 8839840"/>
              <a:gd name="connsiteX24" fmla="*/ 5043550 w 5161153"/>
              <a:gd name="connsiteY24" fmla="*/ 588682 h 8839840"/>
              <a:gd name="connsiteX25" fmla="*/ 5157850 w 5161153"/>
              <a:gd name="connsiteY25" fmla="*/ 860144 h 8839840"/>
              <a:gd name="connsiteX26" fmla="*/ 4957825 w 5161153"/>
              <a:gd name="connsiteY26" fmla="*/ 1588807 h 8839840"/>
              <a:gd name="connsiteX27" fmla="*/ 4443475 w 5161153"/>
              <a:gd name="connsiteY27" fmla="*/ 2446057 h 8839840"/>
              <a:gd name="connsiteX28" fmla="*/ 3914837 w 5161153"/>
              <a:gd name="connsiteY28" fmla="*/ 3088994 h 8839840"/>
              <a:gd name="connsiteX29" fmla="*/ 3357625 w 5161153"/>
              <a:gd name="connsiteY29" fmla="*/ 3689069 h 8839840"/>
              <a:gd name="connsiteX30" fmla="*/ 3114737 w 5161153"/>
              <a:gd name="connsiteY30" fmla="*/ 4089119 h 8839840"/>
              <a:gd name="connsiteX31" fmla="*/ 3057587 w 5161153"/>
              <a:gd name="connsiteY31" fmla="*/ 4617757 h 8839840"/>
              <a:gd name="connsiteX32" fmla="*/ 3229037 w 5161153"/>
              <a:gd name="connsiteY32" fmla="*/ 5074957 h 8839840"/>
              <a:gd name="connsiteX33" fmla="*/ 3186175 w 5161153"/>
              <a:gd name="connsiteY33" fmla="*/ 6003644 h 8839840"/>
              <a:gd name="connsiteX34" fmla="*/ 3257612 w 5161153"/>
              <a:gd name="connsiteY34" fmla="*/ 6503707 h 8839840"/>
              <a:gd name="connsiteX35" fmla="*/ 3400487 w 5161153"/>
              <a:gd name="connsiteY35" fmla="*/ 6932332 h 8839840"/>
              <a:gd name="connsiteX36" fmla="*/ 3400487 w 5161153"/>
              <a:gd name="connsiteY36" fmla="*/ 7460969 h 8839840"/>
              <a:gd name="connsiteX37" fmla="*/ 3057587 w 5161153"/>
              <a:gd name="connsiteY37" fmla="*/ 8132482 h 8839840"/>
              <a:gd name="connsiteX38" fmla="*/ 2214625 w 5161153"/>
              <a:gd name="connsiteY38" fmla="*/ 8761132 h 8839840"/>
              <a:gd name="connsiteX39" fmla="*/ 1243075 w 5161153"/>
              <a:gd name="connsiteY39" fmla="*/ 8803994 h 8839840"/>
              <a:gd name="connsiteX40" fmla="*/ 757300 w 5161153"/>
              <a:gd name="connsiteY40" fmla="*/ 8518244 h 8839840"/>
              <a:gd name="connsiteX41" fmla="*/ 414400 w 5161153"/>
              <a:gd name="connsiteY41" fmla="*/ 8032469 h 8839840"/>
              <a:gd name="connsiteX42" fmla="*/ 214375 w 5161153"/>
              <a:gd name="connsiteY42" fmla="*/ 7418107 h 8839840"/>
              <a:gd name="connsiteX43" fmla="*/ 457262 w 5161153"/>
              <a:gd name="connsiteY43" fmla="*/ 6646582 h 8839840"/>
              <a:gd name="connsiteX44" fmla="*/ 785875 w 5161153"/>
              <a:gd name="connsiteY44" fmla="*/ 6075082 h 8839840"/>
              <a:gd name="connsiteX45" fmla="*/ 757300 w 5161153"/>
              <a:gd name="connsiteY45" fmla="*/ 5717894 h 883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1153" h="8839840">
                <a:moveTo>
                  <a:pt x="757300" y="5717894"/>
                </a:moveTo>
                <a:cubicBezTo>
                  <a:pt x="683481" y="5615500"/>
                  <a:pt x="469168" y="5589306"/>
                  <a:pt x="342962" y="5460719"/>
                </a:cubicBezTo>
                <a:cubicBezTo>
                  <a:pt x="216756" y="5332132"/>
                  <a:pt x="4824" y="5148775"/>
                  <a:pt x="62" y="4946369"/>
                </a:cubicBezTo>
                <a:cubicBezTo>
                  <a:pt x="-4700" y="4743963"/>
                  <a:pt x="262000" y="4439163"/>
                  <a:pt x="314387" y="4246282"/>
                </a:cubicBezTo>
                <a:cubicBezTo>
                  <a:pt x="366774" y="4053401"/>
                  <a:pt x="269143" y="3934338"/>
                  <a:pt x="314387" y="3789082"/>
                </a:cubicBezTo>
                <a:cubicBezTo>
                  <a:pt x="359631" y="3643826"/>
                  <a:pt x="428687" y="3455707"/>
                  <a:pt x="585850" y="3374744"/>
                </a:cubicBezTo>
                <a:cubicBezTo>
                  <a:pt x="743013" y="3293781"/>
                  <a:pt x="1000187" y="3293782"/>
                  <a:pt x="1257362" y="3303307"/>
                </a:cubicBezTo>
                <a:cubicBezTo>
                  <a:pt x="1514537" y="3312832"/>
                  <a:pt x="1847913" y="3443800"/>
                  <a:pt x="2128900" y="3431894"/>
                </a:cubicBezTo>
                <a:cubicBezTo>
                  <a:pt x="2409887" y="3419988"/>
                  <a:pt x="2745643" y="3315213"/>
                  <a:pt x="2943287" y="3231869"/>
                </a:cubicBezTo>
                <a:cubicBezTo>
                  <a:pt x="3140931" y="3148525"/>
                  <a:pt x="3229037" y="3027082"/>
                  <a:pt x="3314762" y="2931832"/>
                </a:cubicBezTo>
                <a:cubicBezTo>
                  <a:pt x="3400487" y="2836582"/>
                  <a:pt x="3481449" y="2753238"/>
                  <a:pt x="3457637" y="2660369"/>
                </a:cubicBezTo>
                <a:cubicBezTo>
                  <a:pt x="3433825" y="2567500"/>
                  <a:pt x="3259993" y="2467488"/>
                  <a:pt x="3171887" y="2374619"/>
                </a:cubicBezTo>
                <a:cubicBezTo>
                  <a:pt x="3083781" y="2281750"/>
                  <a:pt x="2979006" y="2241269"/>
                  <a:pt x="2929000" y="2103157"/>
                </a:cubicBezTo>
                <a:cubicBezTo>
                  <a:pt x="2878994" y="1965045"/>
                  <a:pt x="2898044" y="1710250"/>
                  <a:pt x="2871850" y="1545944"/>
                </a:cubicBezTo>
                <a:cubicBezTo>
                  <a:pt x="2845656" y="1381638"/>
                  <a:pt x="2862324" y="1210188"/>
                  <a:pt x="2771837" y="1117319"/>
                </a:cubicBezTo>
                <a:cubicBezTo>
                  <a:pt x="2681350" y="1024450"/>
                  <a:pt x="2457513" y="1024451"/>
                  <a:pt x="2328925" y="988732"/>
                </a:cubicBezTo>
                <a:cubicBezTo>
                  <a:pt x="2200338" y="953013"/>
                  <a:pt x="2057462" y="960157"/>
                  <a:pt x="2000312" y="903007"/>
                </a:cubicBezTo>
                <a:cubicBezTo>
                  <a:pt x="1943162" y="845857"/>
                  <a:pt x="1931256" y="719651"/>
                  <a:pt x="1986025" y="645832"/>
                </a:cubicBezTo>
                <a:cubicBezTo>
                  <a:pt x="2040794" y="572013"/>
                  <a:pt x="2219388" y="514863"/>
                  <a:pt x="2328925" y="460094"/>
                </a:cubicBezTo>
                <a:cubicBezTo>
                  <a:pt x="2438462" y="405325"/>
                  <a:pt x="2550381" y="364844"/>
                  <a:pt x="2643250" y="317219"/>
                </a:cubicBezTo>
                <a:cubicBezTo>
                  <a:pt x="2736119" y="269594"/>
                  <a:pt x="2778981" y="214825"/>
                  <a:pt x="2886137" y="174344"/>
                </a:cubicBezTo>
                <a:cubicBezTo>
                  <a:pt x="2993293" y="133863"/>
                  <a:pt x="3107593" y="102907"/>
                  <a:pt x="3286187" y="74332"/>
                </a:cubicBezTo>
                <a:cubicBezTo>
                  <a:pt x="3464781" y="45757"/>
                  <a:pt x="3743388" y="-13775"/>
                  <a:pt x="3957700" y="2894"/>
                </a:cubicBezTo>
                <a:cubicBezTo>
                  <a:pt x="4172012" y="19563"/>
                  <a:pt x="4391087" y="76713"/>
                  <a:pt x="4572062" y="174344"/>
                </a:cubicBezTo>
                <a:cubicBezTo>
                  <a:pt x="4753037" y="271975"/>
                  <a:pt x="4945919" y="474382"/>
                  <a:pt x="5043550" y="588682"/>
                </a:cubicBezTo>
                <a:cubicBezTo>
                  <a:pt x="5141181" y="702982"/>
                  <a:pt x="5172137" y="693457"/>
                  <a:pt x="5157850" y="860144"/>
                </a:cubicBezTo>
                <a:cubicBezTo>
                  <a:pt x="5143563" y="1026831"/>
                  <a:pt x="5076887" y="1324488"/>
                  <a:pt x="4957825" y="1588807"/>
                </a:cubicBezTo>
                <a:cubicBezTo>
                  <a:pt x="4838763" y="1853126"/>
                  <a:pt x="4617306" y="2196026"/>
                  <a:pt x="4443475" y="2446057"/>
                </a:cubicBezTo>
                <a:cubicBezTo>
                  <a:pt x="4269644" y="2696088"/>
                  <a:pt x="4095812" y="2881825"/>
                  <a:pt x="3914837" y="3088994"/>
                </a:cubicBezTo>
                <a:cubicBezTo>
                  <a:pt x="3733862" y="3296163"/>
                  <a:pt x="3490975" y="3522382"/>
                  <a:pt x="3357625" y="3689069"/>
                </a:cubicBezTo>
                <a:cubicBezTo>
                  <a:pt x="3224275" y="3855756"/>
                  <a:pt x="3164743" y="3934338"/>
                  <a:pt x="3114737" y="4089119"/>
                </a:cubicBezTo>
                <a:cubicBezTo>
                  <a:pt x="3064731" y="4243900"/>
                  <a:pt x="3038537" y="4453451"/>
                  <a:pt x="3057587" y="4617757"/>
                </a:cubicBezTo>
                <a:cubicBezTo>
                  <a:pt x="3076637" y="4782063"/>
                  <a:pt x="3207606" y="4843976"/>
                  <a:pt x="3229037" y="5074957"/>
                </a:cubicBezTo>
                <a:cubicBezTo>
                  <a:pt x="3250468" y="5305938"/>
                  <a:pt x="3181413" y="5765519"/>
                  <a:pt x="3186175" y="6003644"/>
                </a:cubicBezTo>
                <a:cubicBezTo>
                  <a:pt x="3190938" y="6241769"/>
                  <a:pt x="3221893" y="6348926"/>
                  <a:pt x="3257612" y="6503707"/>
                </a:cubicBezTo>
                <a:cubicBezTo>
                  <a:pt x="3293331" y="6658488"/>
                  <a:pt x="3376675" y="6772788"/>
                  <a:pt x="3400487" y="6932332"/>
                </a:cubicBezTo>
                <a:cubicBezTo>
                  <a:pt x="3424300" y="7091876"/>
                  <a:pt x="3457637" y="7260944"/>
                  <a:pt x="3400487" y="7460969"/>
                </a:cubicBezTo>
                <a:cubicBezTo>
                  <a:pt x="3343337" y="7660994"/>
                  <a:pt x="3255231" y="7915788"/>
                  <a:pt x="3057587" y="8132482"/>
                </a:cubicBezTo>
                <a:cubicBezTo>
                  <a:pt x="2859943" y="8349176"/>
                  <a:pt x="2517044" y="8649213"/>
                  <a:pt x="2214625" y="8761132"/>
                </a:cubicBezTo>
                <a:cubicBezTo>
                  <a:pt x="1912206" y="8873051"/>
                  <a:pt x="1485962" y="8844475"/>
                  <a:pt x="1243075" y="8803994"/>
                </a:cubicBezTo>
                <a:cubicBezTo>
                  <a:pt x="1000188" y="8763513"/>
                  <a:pt x="895413" y="8646832"/>
                  <a:pt x="757300" y="8518244"/>
                </a:cubicBezTo>
                <a:cubicBezTo>
                  <a:pt x="619187" y="8389656"/>
                  <a:pt x="504887" y="8215825"/>
                  <a:pt x="414400" y="8032469"/>
                </a:cubicBezTo>
                <a:cubicBezTo>
                  <a:pt x="323913" y="7849113"/>
                  <a:pt x="207231" y="7649088"/>
                  <a:pt x="214375" y="7418107"/>
                </a:cubicBezTo>
                <a:cubicBezTo>
                  <a:pt x="221519" y="7187126"/>
                  <a:pt x="362012" y="6870420"/>
                  <a:pt x="457262" y="6646582"/>
                </a:cubicBezTo>
                <a:cubicBezTo>
                  <a:pt x="552512" y="6422744"/>
                  <a:pt x="735869" y="6227482"/>
                  <a:pt x="785875" y="6075082"/>
                </a:cubicBezTo>
                <a:cubicBezTo>
                  <a:pt x="835881" y="5922682"/>
                  <a:pt x="831119" y="5820288"/>
                  <a:pt x="757300" y="5717894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9B238603-8B46-F24B-8119-2C72A9AE3BBA}"/>
              </a:ext>
            </a:extLst>
          </p:cNvPr>
          <p:cNvSpPr/>
          <p:nvPr/>
        </p:nvSpPr>
        <p:spPr>
          <a:xfrm>
            <a:off x="5898083" y="2056648"/>
            <a:ext cx="9220550" cy="7044605"/>
          </a:xfrm>
          <a:custGeom>
            <a:avLst/>
            <a:gdLst>
              <a:gd name="connsiteX0" fmla="*/ 1245667 w 9220550"/>
              <a:gd name="connsiteY0" fmla="*/ 6301540 h 7044605"/>
              <a:gd name="connsiteX1" fmla="*/ 788467 w 9220550"/>
              <a:gd name="connsiteY1" fmla="*/ 6101515 h 7044605"/>
              <a:gd name="connsiteX2" fmla="*/ 374130 w 9220550"/>
              <a:gd name="connsiteY2" fmla="*/ 5987215 h 7044605"/>
              <a:gd name="connsiteX3" fmla="*/ 59805 w 9220550"/>
              <a:gd name="connsiteY3" fmla="*/ 5815765 h 7044605"/>
              <a:gd name="connsiteX4" fmla="*/ 16942 w 9220550"/>
              <a:gd name="connsiteY4" fmla="*/ 5530015 h 7044605"/>
              <a:gd name="connsiteX5" fmla="*/ 259830 w 9220550"/>
              <a:gd name="connsiteY5" fmla="*/ 5201402 h 7044605"/>
              <a:gd name="connsiteX6" fmla="*/ 517005 w 9220550"/>
              <a:gd name="connsiteY6" fmla="*/ 5015665 h 7044605"/>
              <a:gd name="connsiteX7" fmla="*/ 1288530 w 9220550"/>
              <a:gd name="connsiteY7" fmla="*/ 4915652 h 7044605"/>
              <a:gd name="connsiteX8" fmla="*/ 1845742 w 9220550"/>
              <a:gd name="connsiteY8" fmla="*/ 4844215 h 7044605"/>
              <a:gd name="connsiteX9" fmla="*/ 2460105 w 9220550"/>
              <a:gd name="connsiteY9" fmla="*/ 4872790 h 7044605"/>
              <a:gd name="connsiteX10" fmla="*/ 3088755 w 9220550"/>
              <a:gd name="connsiteY10" fmla="*/ 5044240 h 7044605"/>
              <a:gd name="connsiteX11" fmla="*/ 3803130 w 9220550"/>
              <a:gd name="connsiteY11" fmla="*/ 5001377 h 7044605"/>
              <a:gd name="connsiteX12" fmla="*/ 4217467 w 9220550"/>
              <a:gd name="connsiteY12" fmla="*/ 4901365 h 7044605"/>
              <a:gd name="connsiteX13" fmla="*/ 4603230 w 9220550"/>
              <a:gd name="connsiteY13" fmla="*/ 4629902 h 7044605"/>
              <a:gd name="connsiteX14" fmla="*/ 4931842 w 9220550"/>
              <a:gd name="connsiteY14" fmla="*/ 4272715 h 7044605"/>
              <a:gd name="connsiteX15" fmla="*/ 5546205 w 9220550"/>
              <a:gd name="connsiteY15" fmla="*/ 3801227 h 7044605"/>
              <a:gd name="connsiteX16" fmla="*/ 5874817 w 9220550"/>
              <a:gd name="connsiteY16" fmla="*/ 3158290 h 7044605"/>
              <a:gd name="connsiteX17" fmla="*/ 6174855 w 9220550"/>
              <a:gd name="connsiteY17" fmla="*/ 2343902 h 7044605"/>
              <a:gd name="connsiteX18" fmla="*/ 6417742 w 9220550"/>
              <a:gd name="connsiteY18" fmla="*/ 2086727 h 7044605"/>
              <a:gd name="connsiteX19" fmla="*/ 6274867 w 9220550"/>
              <a:gd name="connsiteY19" fmla="*/ 1586665 h 7044605"/>
              <a:gd name="connsiteX20" fmla="*/ 6160567 w 9220550"/>
              <a:gd name="connsiteY20" fmla="*/ 1043740 h 7044605"/>
              <a:gd name="connsiteX21" fmla="*/ 6517755 w 9220550"/>
              <a:gd name="connsiteY21" fmla="*/ 400802 h 7044605"/>
              <a:gd name="connsiteX22" fmla="*/ 6917805 w 9220550"/>
              <a:gd name="connsiteY22" fmla="*/ 115052 h 7044605"/>
              <a:gd name="connsiteX23" fmla="*/ 7403580 w 9220550"/>
              <a:gd name="connsiteY23" fmla="*/ 752 h 7044605"/>
              <a:gd name="connsiteX24" fmla="*/ 8589442 w 9220550"/>
              <a:gd name="connsiteY24" fmla="*/ 72190 h 7044605"/>
              <a:gd name="connsiteX25" fmla="*/ 8932342 w 9220550"/>
              <a:gd name="connsiteY25" fmla="*/ 200777 h 7044605"/>
              <a:gd name="connsiteX26" fmla="*/ 9203805 w 9220550"/>
              <a:gd name="connsiteY26" fmla="*/ 615115 h 7044605"/>
              <a:gd name="connsiteX27" fmla="*/ 9189517 w 9220550"/>
              <a:gd name="connsiteY27" fmla="*/ 1315202 h 7044605"/>
              <a:gd name="connsiteX28" fmla="*/ 9175230 w 9220550"/>
              <a:gd name="connsiteY28" fmla="*/ 1872415 h 7044605"/>
              <a:gd name="connsiteX29" fmla="*/ 9103792 w 9220550"/>
              <a:gd name="connsiteY29" fmla="*/ 2272465 h 7044605"/>
              <a:gd name="connsiteX30" fmla="*/ 8646592 w 9220550"/>
              <a:gd name="connsiteY30" fmla="*/ 2801102 h 7044605"/>
              <a:gd name="connsiteX31" fmla="*/ 7789342 w 9220550"/>
              <a:gd name="connsiteY31" fmla="*/ 3401177 h 7044605"/>
              <a:gd name="connsiteX32" fmla="*/ 7317855 w 9220550"/>
              <a:gd name="connsiteY32" fmla="*/ 4044115 h 7044605"/>
              <a:gd name="connsiteX33" fmla="*/ 7160692 w 9220550"/>
              <a:gd name="connsiteY33" fmla="*/ 4415590 h 7044605"/>
              <a:gd name="connsiteX34" fmla="*/ 7017817 w 9220550"/>
              <a:gd name="connsiteY34" fmla="*/ 5129965 h 7044605"/>
              <a:gd name="connsiteX35" fmla="*/ 6646342 w 9220550"/>
              <a:gd name="connsiteY35" fmla="*/ 5730040 h 7044605"/>
              <a:gd name="connsiteX36" fmla="*/ 6260580 w 9220550"/>
              <a:gd name="connsiteY36" fmla="*/ 6244390 h 7044605"/>
              <a:gd name="connsiteX37" fmla="*/ 5917680 w 9220550"/>
              <a:gd name="connsiteY37" fmla="*/ 6773027 h 7044605"/>
              <a:gd name="connsiteX38" fmla="*/ 5446192 w 9220550"/>
              <a:gd name="connsiteY38" fmla="*/ 7044490 h 7044605"/>
              <a:gd name="connsiteX39" fmla="*/ 4817542 w 9220550"/>
              <a:gd name="connsiteY39" fmla="*/ 6744452 h 7044605"/>
              <a:gd name="connsiteX40" fmla="*/ 4617517 w 9220550"/>
              <a:gd name="connsiteY40" fmla="*/ 6230102 h 7044605"/>
              <a:gd name="connsiteX41" fmla="*/ 4617517 w 9220550"/>
              <a:gd name="connsiteY41" fmla="*/ 5572877 h 7044605"/>
              <a:gd name="connsiteX42" fmla="*/ 4503217 w 9220550"/>
              <a:gd name="connsiteY42" fmla="*/ 5401427 h 7044605"/>
              <a:gd name="connsiteX43" fmla="*/ 3817417 w 9220550"/>
              <a:gd name="connsiteY43" fmla="*/ 5358565 h 7044605"/>
              <a:gd name="connsiteX44" fmla="*/ 3460230 w 9220550"/>
              <a:gd name="connsiteY44" fmla="*/ 5458577 h 7044605"/>
              <a:gd name="connsiteX45" fmla="*/ 3131617 w 9220550"/>
              <a:gd name="connsiteY45" fmla="*/ 5615740 h 7044605"/>
              <a:gd name="connsiteX46" fmla="*/ 2974455 w 9220550"/>
              <a:gd name="connsiteY46" fmla="*/ 5887202 h 7044605"/>
              <a:gd name="connsiteX47" fmla="*/ 2974455 w 9220550"/>
              <a:gd name="connsiteY47" fmla="*/ 6230102 h 7044605"/>
              <a:gd name="connsiteX48" fmla="*/ 2931592 w 9220550"/>
              <a:gd name="connsiteY48" fmla="*/ 6558715 h 7044605"/>
              <a:gd name="connsiteX49" fmla="*/ 2760142 w 9220550"/>
              <a:gd name="connsiteY49" fmla="*/ 6815890 h 7044605"/>
              <a:gd name="connsiteX50" fmla="*/ 2231505 w 9220550"/>
              <a:gd name="connsiteY50" fmla="*/ 6987340 h 7044605"/>
              <a:gd name="connsiteX51" fmla="*/ 1674292 w 9220550"/>
              <a:gd name="connsiteY51" fmla="*/ 6858752 h 7044605"/>
              <a:gd name="connsiteX52" fmla="*/ 1445692 w 9220550"/>
              <a:gd name="connsiteY52" fmla="*/ 6630152 h 7044605"/>
              <a:gd name="connsiteX53" fmla="*/ 1245667 w 9220550"/>
              <a:gd name="connsiteY53" fmla="*/ 6301540 h 704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220550" h="7044605">
                <a:moveTo>
                  <a:pt x="1245667" y="6301540"/>
                </a:moveTo>
                <a:cubicBezTo>
                  <a:pt x="1136129" y="6213434"/>
                  <a:pt x="933723" y="6153902"/>
                  <a:pt x="788467" y="6101515"/>
                </a:cubicBezTo>
                <a:cubicBezTo>
                  <a:pt x="643211" y="6049127"/>
                  <a:pt x="495574" y="6034840"/>
                  <a:pt x="374130" y="5987215"/>
                </a:cubicBezTo>
                <a:cubicBezTo>
                  <a:pt x="252686" y="5939590"/>
                  <a:pt x="119336" y="5891965"/>
                  <a:pt x="59805" y="5815765"/>
                </a:cubicBezTo>
                <a:cubicBezTo>
                  <a:pt x="274" y="5739565"/>
                  <a:pt x="-16395" y="5632409"/>
                  <a:pt x="16942" y="5530015"/>
                </a:cubicBezTo>
                <a:cubicBezTo>
                  <a:pt x="50279" y="5427621"/>
                  <a:pt x="176486" y="5287127"/>
                  <a:pt x="259830" y="5201402"/>
                </a:cubicBezTo>
                <a:cubicBezTo>
                  <a:pt x="343174" y="5115677"/>
                  <a:pt x="345555" y="5063290"/>
                  <a:pt x="517005" y="5015665"/>
                </a:cubicBezTo>
                <a:cubicBezTo>
                  <a:pt x="688455" y="4968040"/>
                  <a:pt x="1288530" y="4915652"/>
                  <a:pt x="1288530" y="4915652"/>
                </a:cubicBezTo>
                <a:cubicBezTo>
                  <a:pt x="1509986" y="4887077"/>
                  <a:pt x="1650480" y="4851359"/>
                  <a:pt x="1845742" y="4844215"/>
                </a:cubicBezTo>
                <a:cubicBezTo>
                  <a:pt x="2041004" y="4837071"/>
                  <a:pt x="2252936" y="4839452"/>
                  <a:pt x="2460105" y="4872790"/>
                </a:cubicBezTo>
                <a:cubicBezTo>
                  <a:pt x="2667274" y="4906128"/>
                  <a:pt x="2864918" y="5022809"/>
                  <a:pt x="3088755" y="5044240"/>
                </a:cubicBezTo>
                <a:cubicBezTo>
                  <a:pt x="3312592" y="5065671"/>
                  <a:pt x="3615011" y="5025190"/>
                  <a:pt x="3803130" y="5001377"/>
                </a:cubicBezTo>
                <a:cubicBezTo>
                  <a:pt x="3991249" y="4977564"/>
                  <a:pt x="4084117" y="4963277"/>
                  <a:pt x="4217467" y="4901365"/>
                </a:cubicBezTo>
                <a:cubicBezTo>
                  <a:pt x="4350817" y="4839453"/>
                  <a:pt x="4484168" y="4734677"/>
                  <a:pt x="4603230" y="4629902"/>
                </a:cubicBezTo>
                <a:cubicBezTo>
                  <a:pt x="4722293" y="4525127"/>
                  <a:pt x="4774679" y="4410828"/>
                  <a:pt x="4931842" y="4272715"/>
                </a:cubicBezTo>
                <a:cubicBezTo>
                  <a:pt x="5089005" y="4134602"/>
                  <a:pt x="5389043" y="3986964"/>
                  <a:pt x="5546205" y="3801227"/>
                </a:cubicBezTo>
                <a:cubicBezTo>
                  <a:pt x="5703367" y="3615490"/>
                  <a:pt x="5770042" y="3401177"/>
                  <a:pt x="5874817" y="3158290"/>
                </a:cubicBezTo>
                <a:cubicBezTo>
                  <a:pt x="5979592" y="2915403"/>
                  <a:pt x="6084368" y="2522496"/>
                  <a:pt x="6174855" y="2343902"/>
                </a:cubicBezTo>
                <a:cubicBezTo>
                  <a:pt x="6265342" y="2165308"/>
                  <a:pt x="6401073" y="2212933"/>
                  <a:pt x="6417742" y="2086727"/>
                </a:cubicBezTo>
                <a:cubicBezTo>
                  <a:pt x="6434411" y="1960521"/>
                  <a:pt x="6317729" y="1760496"/>
                  <a:pt x="6274867" y="1586665"/>
                </a:cubicBezTo>
                <a:cubicBezTo>
                  <a:pt x="6232005" y="1412834"/>
                  <a:pt x="6120086" y="1241384"/>
                  <a:pt x="6160567" y="1043740"/>
                </a:cubicBezTo>
                <a:cubicBezTo>
                  <a:pt x="6201048" y="846096"/>
                  <a:pt x="6391549" y="555583"/>
                  <a:pt x="6517755" y="400802"/>
                </a:cubicBezTo>
                <a:cubicBezTo>
                  <a:pt x="6643961" y="246021"/>
                  <a:pt x="6770168" y="181727"/>
                  <a:pt x="6917805" y="115052"/>
                </a:cubicBezTo>
                <a:cubicBezTo>
                  <a:pt x="7065442" y="48377"/>
                  <a:pt x="7124974" y="7896"/>
                  <a:pt x="7403580" y="752"/>
                </a:cubicBezTo>
                <a:cubicBezTo>
                  <a:pt x="7682186" y="-6392"/>
                  <a:pt x="8334648" y="38853"/>
                  <a:pt x="8589442" y="72190"/>
                </a:cubicBezTo>
                <a:cubicBezTo>
                  <a:pt x="8844236" y="105527"/>
                  <a:pt x="8829948" y="110290"/>
                  <a:pt x="8932342" y="200777"/>
                </a:cubicBezTo>
                <a:cubicBezTo>
                  <a:pt x="9034736" y="291264"/>
                  <a:pt x="9160943" y="429377"/>
                  <a:pt x="9203805" y="615115"/>
                </a:cubicBezTo>
                <a:cubicBezTo>
                  <a:pt x="9246668" y="800852"/>
                  <a:pt x="9194280" y="1105652"/>
                  <a:pt x="9189517" y="1315202"/>
                </a:cubicBezTo>
                <a:cubicBezTo>
                  <a:pt x="9184755" y="1524752"/>
                  <a:pt x="9189517" y="1712871"/>
                  <a:pt x="9175230" y="1872415"/>
                </a:cubicBezTo>
                <a:cubicBezTo>
                  <a:pt x="9160943" y="2031959"/>
                  <a:pt x="9191898" y="2117684"/>
                  <a:pt x="9103792" y="2272465"/>
                </a:cubicBezTo>
                <a:cubicBezTo>
                  <a:pt x="9015686" y="2427246"/>
                  <a:pt x="8865667" y="2612983"/>
                  <a:pt x="8646592" y="2801102"/>
                </a:cubicBezTo>
                <a:cubicBezTo>
                  <a:pt x="8427517" y="2989221"/>
                  <a:pt x="8010798" y="3194008"/>
                  <a:pt x="7789342" y="3401177"/>
                </a:cubicBezTo>
                <a:cubicBezTo>
                  <a:pt x="7567886" y="3608346"/>
                  <a:pt x="7422630" y="3875046"/>
                  <a:pt x="7317855" y="4044115"/>
                </a:cubicBezTo>
                <a:cubicBezTo>
                  <a:pt x="7213080" y="4213184"/>
                  <a:pt x="7210698" y="4234615"/>
                  <a:pt x="7160692" y="4415590"/>
                </a:cubicBezTo>
                <a:cubicBezTo>
                  <a:pt x="7110686" y="4596565"/>
                  <a:pt x="7103542" y="4910890"/>
                  <a:pt x="7017817" y="5129965"/>
                </a:cubicBezTo>
                <a:cubicBezTo>
                  <a:pt x="6932092" y="5349040"/>
                  <a:pt x="6772548" y="5544303"/>
                  <a:pt x="6646342" y="5730040"/>
                </a:cubicBezTo>
                <a:cubicBezTo>
                  <a:pt x="6520136" y="5915777"/>
                  <a:pt x="6382024" y="6070559"/>
                  <a:pt x="6260580" y="6244390"/>
                </a:cubicBezTo>
                <a:cubicBezTo>
                  <a:pt x="6139136" y="6418221"/>
                  <a:pt x="6053411" y="6639677"/>
                  <a:pt x="5917680" y="6773027"/>
                </a:cubicBezTo>
                <a:cubicBezTo>
                  <a:pt x="5781949" y="6906377"/>
                  <a:pt x="5629548" y="7049252"/>
                  <a:pt x="5446192" y="7044490"/>
                </a:cubicBezTo>
                <a:cubicBezTo>
                  <a:pt x="5262836" y="7039728"/>
                  <a:pt x="4955655" y="6880183"/>
                  <a:pt x="4817542" y="6744452"/>
                </a:cubicBezTo>
                <a:cubicBezTo>
                  <a:pt x="4679430" y="6608721"/>
                  <a:pt x="4650854" y="6425364"/>
                  <a:pt x="4617517" y="6230102"/>
                </a:cubicBezTo>
                <a:cubicBezTo>
                  <a:pt x="4584180" y="6034840"/>
                  <a:pt x="4636567" y="5710989"/>
                  <a:pt x="4617517" y="5572877"/>
                </a:cubicBezTo>
                <a:cubicBezTo>
                  <a:pt x="4598467" y="5434765"/>
                  <a:pt x="4636567" y="5437146"/>
                  <a:pt x="4503217" y="5401427"/>
                </a:cubicBezTo>
                <a:cubicBezTo>
                  <a:pt x="4369867" y="5365708"/>
                  <a:pt x="3991248" y="5349040"/>
                  <a:pt x="3817417" y="5358565"/>
                </a:cubicBezTo>
                <a:cubicBezTo>
                  <a:pt x="3643586" y="5368090"/>
                  <a:pt x="3574530" y="5415714"/>
                  <a:pt x="3460230" y="5458577"/>
                </a:cubicBezTo>
                <a:cubicBezTo>
                  <a:pt x="3345930" y="5501439"/>
                  <a:pt x="3212580" y="5544302"/>
                  <a:pt x="3131617" y="5615740"/>
                </a:cubicBezTo>
                <a:cubicBezTo>
                  <a:pt x="3050655" y="5687177"/>
                  <a:pt x="3000649" y="5784808"/>
                  <a:pt x="2974455" y="5887202"/>
                </a:cubicBezTo>
                <a:cubicBezTo>
                  <a:pt x="2948261" y="5989596"/>
                  <a:pt x="2981599" y="6118183"/>
                  <a:pt x="2974455" y="6230102"/>
                </a:cubicBezTo>
                <a:cubicBezTo>
                  <a:pt x="2967311" y="6342021"/>
                  <a:pt x="2967311" y="6461084"/>
                  <a:pt x="2931592" y="6558715"/>
                </a:cubicBezTo>
                <a:cubicBezTo>
                  <a:pt x="2895873" y="6656346"/>
                  <a:pt x="2876823" y="6744453"/>
                  <a:pt x="2760142" y="6815890"/>
                </a:cubicBezTo>
                <a:cubicBezTo>
                  <a:pt x="2643461" y="6887327"/>
                  <a:pt x="2412480" y="6980196"/>
                  <a:pt x="2231505" y="6987340"/>
                </a:cubicBezTo>
                <a:cubicBezTo>
                  <a:pt x="2050530" y="6994484"/>
                  <a:pt x="1805261" y="6918283"/>
                  <a:pt x="1674292" y="6858752"/>
                </a:cubicBezTo>
                <a:cubicBezTo>
                  <a:pt x="1543323" y="6799221"/>
                  <a:pt x="1517129" y="6718258"/>
                  <a:pt x="1445692" y="6630152"/>
                </a:cubicBezTo>
                <a:cubicBezTo>
                  <a:pt x="1374255" y="6542046"/>
                  <a:pt x="1355205" y="6389646"/>
                  <a:pt x="1245667" y="630154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0287E423-378F-3344-B35B-005B97EECBD9}"/>
              </a:ext>
            </a:extLst>
          </p:cNvPr>
          <p:cNvSpPr/>
          <p:nvPr/>
        </p:nvSpPr>
        <p:spPr>
          <a:xfrm>
            <a:off x="5927285" y="4682618"/>
            <a:ext cx="6888832" cy="4877636"/>
          </a:xfrm>
          <a:custGeom>
            <a:avLst/>
            <a:gdLst>
              <a:gd name="connsiteX0" fmla="*/ 1130740 w 6888832"/>
              <a:gd name="connsiteY0" fmla="*/ 75120 h 4877636"/>
              <a:gd name="connsiteX1" fmla="*/ 602103 w 6888832"/>
              <a:gd name="connsiteY1" fmla="*/ 189420 h 4877636"/>
              <a:gd name="connsiteX2" fmla="*/ 402078 w 6888832"/>
              <a:gd name="connsiteY2" fmla="*/ 603757 h 4877636"/>
              <a:gd name="connsiteX3" fmla="*/ 373503 w 6888832"/>
              <a:gd name="connsiteY3" fmla="*/ 1046670 h 4877636"/>
              <a:gd name="connsiteX4" fmla="*/ 473515 w 6888832"/>
              <a:gd name="connsiteY4" fmla="*/ 1389570 h 4877636"/>
              <a:gd name="connsiteX5" fmla="*/ 387790 w 6888832"/>
              <a:gd name="connsiteY5" fmla="*/ 1832482 h 4877636"/>
              <a:gd name="connsiteX6" fmla="*/ 416365 w 6888832"/>
              <a:gd name="connsiteY6" fmla="*/ 2189670 h 4877636"/>
              <a:gd name="connsiteX7" fmla="*/ 330640 w 6888832"/>
              <a:gd name="connsiteY7" fmla="*/ 2418270 h 4877636"/>
              <a:gd name="connsiteX8" fmla="*/ 44890 w 6888832"/>
              <a:gd name="connsiteY8" fmla="*/ 2818320 h 4877636"/>
              <a:gd name="connsiteX9" fmla="*/ 59178 w 6888832"/>
              <a:gd name="connsiteY9" fmla="*/ 3146932 h 4877636"/>
              <a:gd name="connsiteX10" fmla="*/ 602103 w 6888832"/>
              <a:gd name="connsiteY10" fmla="*/ 3432682 h 4877636"/>
              <a:gd name="connsiteX11" fmla="*/ 1059303 w 6888832"/>
              <a:gd name="connsiteY11" fmla="*/ 3546982 h 4877636"/>
              <a:gd name="connsiteX12" fmla="*/ 1602228 w 6888832"/>
              <a:gd name="connsiteY12" fmla="*/ 4147057 h 4877636"/>
              <a:gd name="connsiteX13" fmla="*/ 2073715 w 6888832"/>
              <a:gd name="connsiteY13" fmla="*/ 4589970 h 4877636"/>
              <a:gd name="connsiteX14" fmla="*/ 3245290 w 6888832"/>
              <a:gd name="connsiteY14" fmla="*/ 4861432 h 4877636"/>
              <a:gd name="connsiteX15" fmla="*/ 4159690 w 6888832"/>
              <a:gd name="connsiteY15" fmla="*/ 4832857 h 4877636"/>
              <a:gd name="connsiteX16" fmla="*/ 4816915 w 6888832"/>
              <a:gd name="connsiteY16" fmla="*/ 4718557 h 4877636"/>
              <a:gd name="connsiteX17" fmla="*/ 5174103 w 6888832"/>
              <a:gd name="connsiteY17" fmla="*/ 4432807 h 4877636"/>
              <a:gd name="connsiteX18" fmla="*/ 5517003 w 6888832"/>
              <a:gd name="connsiteY18" fmla="*/ 4204207 h 4877636"/>
              <a:gd name="connsiteX19" fmla="*/ 5988490 w 6888832"/>
              <a:gd name="connsiteY19" fmla="*/ 3961320 h 4877636"/>
              <a:gd name="connsiteX20" fmla="*/ 6217090 w 6888832"/>
              <a:gd name="connsiteY20" fmla="*/ 3446970 h 4877636"/>
              <a:gd name="connsiteX21" fmla="*/ 6474265 w 6888832"/>
              <a:gd name="connsiteY21" fmla="*/ 2989770 h 4877636"/>
              <a:gd name="connsiteX22" fmla="*/ 6817165 w 6888832"/>
              <a:gd name="connsiteY22" fmla="*/ 2761170 h 4877636"/>
              <a:gd name="connsiteX23" fmla="*/ 6831453 w 6888832"/>
              <a:gd name="connsiteY23" fmla="*/ 2303970 h 4877636"/>
              <a:gd name="connsiteX24" fmla="*/ 6188515 w 6888832"/>
              <a:gd name="connsiteY24" fmla="*/ 1761045 h 4877636"/>
              <a:gd name="connsiteX25" fmla="*/ 5631303 w 6888832"/>
              <a:gd name="connsiteY25" fmla="*/ 1689607 h 4877636"/>
              <a:gd name="connsiteX26" fmla="*/ 4716903 w 6888832"/>
              <a:gd name="connsiteY26" fmla="*/ 1818195 h 4877636"/>
              <a:gd name="connsiteX27" fmla="*/ 4116828 w 6888832"/>
              <a:gd name="connsiteY27" fmla="*/ 2246820 h 4877636"/>
              <a:gd name="connsiteX28" fmla="*/ 3273865 w 6888832"/>
              <a:gd name="connsiteY28" fmla="*/ 2332545 h 4877636"/>
              <a:gd name="connsiteX29" fmla="*/ 2902390 w 6888832"/>
              <a:gd name="connsiteY29" fmla="*/ 2146807 h 4877636"/>
              <a:gd name="connsiteX30" fmla="*/ 2773803 w 6888832"/>
              <a:gd name="connsiteY30" fmla="*/ 1646745 h 4877636"/>
              <a:gd name="connsiteX31" fmla="*/ 2930965 w 6888832"/>
              <a:gd name="connsiteY31" fmla="*/ 1275270 h 4877636"/>
              <a:gd name="connsiteX32" fmla="*/ 2845240 w 6888832"/>
              <a:gd name="connsiteY32" fmla="*/ 918082 h 4877636"/>
              <a:gd name="connsiteX33" fmla="*/ 2373753 w 6888832"/>
              <a:gd name="connsiteY33" fmla="*/ 689482 h 4877636"/>
              <a:gd name="connsiteX34" fmla="*/ 2045140 w 6888832"/>
              <a:gd name="connsiteY34" fmla="*/ 432307 h 4877636"/>
              <a:gd name="connsiteX35" fmla="*/ 1759390 w 6888832"/>
              <a:gd name="connsiteY35" fmla="*/ 160845 h 4877636"/>
              <a:gd name="connsiteX36" fmla="*/ 1530790 w 6888832"/>
              <a:gd name="connsiteY36" fmla="*/ 3682 h 4877636"/>
              <a:gd name="connsiteX37" fmla="*/ 1130740 w 6888832"/>
              <a:gd name="connsiteY37" fmla="*/ 75120 h 487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888832" h="4877636">
                <a:moveTo>
                  <a:pt x="1130740" y="75120"/>
                </a:moveTo>
                <a:cubicBezTo>
                  <a:pt x="975959" y="106076"/>
                  <a:pt x="723547" y="101314"/>
                  <a:pt x="602103" y="189420"/>
                </a:cubicBezTo>
                <a:cubicBezTo>
                  <a:pt x="480659" y="277526"/>
                  <a:pt x="440178" y="460882"/>
                  <a:pt x="402078" y="603757"/>
                </a:cubicBezTo>
                <a:cubicBezTo>
                  <a:pt x="363978" y="746632"/>
                  <a:pt x="361597" y="915701"/>
                  <a:pt x="373503" y="1046670"/>
                </a:cubicBezTo>
                <a:cubicBezTo>
                  <a:pt x="385409" y="1177639"/>
                  <a:pt x="471134" y="1258601"/>
                  <a:pt x="473515" y="1389570"/>
                </a:cubicBezTo>
                <a:cubicBezTo>
                  <a:pt x="475896" y="1520539"/>
                  <a:pt x="397315" y="1699132"/>
                  <a:pt x="387790" y="1832482"/>
                </a:cubicBezTo>
                <a:cubicBezTo>
                  <a:pt x="378265" y="1965832"/>
                  <a:pt x="425890" y="2092039"/>
                  <a:pt x="416365" y="2189670"/>
                </a:cubicBezTo>
                <a:cubicBezTo>
                  <a:pt x="406840" y="2287301"/>
                  <a:pt x="392552" y="2313495"/>
                  <a:pt x="330640" y="2418270"/>
                </a:cubicBezTo>
                <a:cubicBezTo>
                  <a:pt x="268728" y="2523045"/>
                  <a:pt x="90134" y="2696876"/>
                  <a:pt x="44890" y="2818320"/>
                </a:cubicBezTo>
                <a:cubicBezTo>
                  <a:pt x="-354" y="2939764"/>
                  <a:pt x="-33691" y="3044538"/>
                  <a:pt x="59178" y="3146932"/>
                </a:cubicBezTo>
                <a:cubicBezTo>
                  <a:pt x="152047" y="3249326"/>
                  <a:pt x="435415" y="3366007"/>
                  <a:pt x="602103" y="3432682"/>
                </a:cubicBezTo>
                <a:cubicBezTo>
                  <a:pt x="768790" y="3499357"/>
                  <a:pt x="892616" y="3427920"/>
                  <a:pt x="1059303" y="3546982"/>
                </a:cubicBezTo>
                <a:cubicBezTo>
                  <a:pt x="1225990" y="3666044"/>
                  <a:pt x="1433159" y="3973226"/>
                  <a:pt x="1602228" y="4147057"/>
                </a:cubicBezTo>
                <a:cubicBezTo>
                  <a:pt x="1771297" y="4320888"/>
                  <a:pt x="1799871" y="4470908"/>
                  <a:pt x="2073715" y="4589970"/>
                </a:cubicBezTo>
                <a:cubicBezTo>
                  <a:pt x="2347559" y="4709032"/>
                  <a:pt x="2897628" y="4820951"/>
                  <a:pt x="3245290" y="4861432"/>
                </a:cubicBezTo>
                <a:cubicBezTo>
                  <a:pt x="3592952" y="4901913"/>
                  <a:pt x="3897753" y="4856669"/>
                  <a:pt x="4159690" y="4832857"/>
                </a:cubicBezTo>
                <a:cubicBezTo>
                  <a:pt x="4421627" y="4809045"/>
                  <a:pt x="4647846" y="4785232"/>
                  <a:pt x="4816915" y="4718557"/>
                </a:cubicBezTo>
                <a:cubicBezTo>
                  <a:pt x="4985984" y="4651882"/>
                  <a:pt x="5057422" y="4518532"/>
                  <a:pt x="5174103" y="4432807"/>
                </a:cubicBezTo>
                <a:cubicBezTo>
                  <a:pt x="5290784" y="4347082"/>
                  <a:pt x="5381272" y="4282788"/>
                  <a:pt x="5517003" y="4204207"/>
                </a:cubicBezTo>
                <a:cubicBezTo>
                  <a:pt x="5652734" y="4125626"/>
                  <a:pt x="5871809" y="4087526"/>
                  <a:pt x="5988490" y="3961320"/>
                </a:cubicBezTo>
                <a:cubicBezTo>
                  <a:pt x="6105171" y="3835114"/>
                  <a:pt x="6136127" y="3608895"/>
                  <a:pt x="6217090" y="3446970"/>
                </a:cubicBezTo>
                <a:cubicBezTo>
                  <a:pt x="6298053" y="3285045"/>
                  <a:pt x="6374253" y="3104070"/>
                  <a:pt x="6474265" y="2989770"/>
                </a:cubicBezTo>
                <a:cubicBezTo>
                  <a:pt x="6574278" y="2875470"/>
                  <a:pt x="6757634" y="2875470"/>
                  <a:pt x="6817165" y="2761170"/>
                </a:cubicBezTo>
                <a:cubicBezTo>
                  <a:pt x="6876696" y="2646870"/>
                  <a:pt x="6936228" y="2470657"/>
                  <a:pt x="6831453" y="2303970"/>
                </a:cubicBezTo>
                <a:cubicBezTo>
                  <a:pt x="6726678" y="2137283"/>
                  <a:pt x="6388540" y="1863439"/>
                  <a:pt x="6188515" y="1761045"/>
                </a:cubicBezTo>
                <a:cubicBezTo>
                  <a:pt x="5988490" y="1658651"/>
                  <a:pt x="5876572" y="1680082"/>
                  <a:pt x="5631303" y="1689607"/>
                </a:cubicBezTo>
                <a:cubicBezTo>
                  <a:pt x="5386034" y="1699132"/>
                  <a:pt x="4969316" y="1725326"/>
                  <a:pt x="4716903" y="1818195"/>
                </a:cubicBezTo>
                <a:cubicBezTo>
                  <a:pt x="4464491" y="1911064"/>
                  <a:pt x="4357334" y="2161095"/>
                  <a:pt x="4116828" y="2246820"/>
                </a:cubicBezTo>
                <a:cubicBezTo>
                  <a:pt x="3876322" y="2332545"/>
                  <a:pt x="3476271" y="2349214"/>
                  <a:pt x="3273865" y="2332545"/>
                </a:cubicBezTo>
                <a:cubicBezTo>
                  <a:pt x="3071459" y="2315876"/>
                  <a:pt x="2985734" y="2261107"/>
                  <a:pt x="2902390" y="2146807"/>
                </a:cubicBezTo>
                <a:cubicBezTo>
                  <a:pt x="2819046" y="2032507"/>
                  <a:pt x="2769041" y="1792001"/>
                  <a:pt x="2773803" y="1646745"/>
                </a:cubicBezTo>
                <a:cubicBezTo>
                  <a:pt x="2778565" y="1501489"/>
                  <a:pt x="2919059" y="1396714"/>
                  <a:pt x="2930965" y="1275270"/>
                </a:cubicBezTo>
                <a:cubicBezTo>
                  <a:pt x="2942871" y="1153826"/>
                  <a:pt x="2938109" y="1015713"/>
                  <a:pt x="2845240" y="918082"/>
                </a:cubicBezTo>
                <a:cubicBezTo>
                  <a:pt x="2752371" y="820451"/>
                  <a:pt x="2507103" y="770444"/>
                  <a:pt x="2373753" y="689482"/>
                </a:cubicBezTo>
                <a:cubicBezTo>
                  <a:pt x="2240403" y="608520"/>
                  <a:pt x="2147534" y="520413"/>
                  <a:pt x="2045140" y="432307"/>
                </a:cubicBezTo>
                <a:cubicBezTo>
                  <a:pt x="1942746" y="344201"/>
                  <a:pt x="1845115" y="232282"/>
                  <a:pt x="1759390" y="160845"/>
                </a:cubicBezTo>
                <a:cubicBezTo>
                  <a:pt x="1673665" y="89408"/>
                  <a:pt x="1637946" y="22732"/>
                  <a:pt x="1530790" y="3682"/>
                </a:cubicBezTo>
                <a:cubicBezTo>
                  <a:pt x="1423634" y="-15368"/>
                  <a:pt x="1285521" y="44164"/>
                  <a:pt x="1130740" y="7512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59BA6B3D-5CD9-1541-8ADF-9A1033E91549}"/>
              </a:ext>
            </a:extLst>
          </p:cNvPr>
          <p:cNvSpPr/>
          <p:nvPr/>
        </p:nvSpPr>
        <p:spPr>
          <a:xfrm>
            <a:off x="5897750" y="-1810970"/>
            <a:ext cx="5042811" cy="4040221"/>
          </a:xfrm>
          <a:custGeom>
            <a:avLst/>
            <a:gdLst>
              <a:gd name="connsiteX0" fmla="*/ 160150 w 5042811"/>
              <a:gd name="connsiteY0" fmla="*/ 3711208 h 4040221"/>
              <a:gd name="connsiteX1" fmla="*/ 2988 w 5042811"/>
              <a:gd name="connsiteY1" fmla="*/ 3325445 h 4040221"/>
              <a:gd name="connsiteX2" fmla="*/ 160150 w 5042811"/>
              <a:gd name="connsiteY2" fmla="*/ 2611070 h 4040221"/>
              <a:gd name="connsiteX3" fmla="*/ 2988 w 5042811"/>
              <a:gd name="connsiteY3" fmla="*/ 2096720 h 4040221"/>
              <a:gd name="connsiteX4" fmla="*/ 331600 w 5042811"/>
              <a:gd name="connsiteY4" fmla="*/ 1682382 h 4040221"/>
              <a:gd name="connsiteX5" fmla="*/ 1688913 w 5042811"/>
              <a:gd name="connsiteY5" fmla="*/ 1425207 h 4040221"/>
              <a:gd name="connsiteX6" fmla="*/ 2446150 w 5042811"/>
              <a:gd name="connsiteY6" fmla="*/ 1225182 h 4040221"/>
              <a:gd name="connsiteX7" fmla="*/ 2760475 w 5042811"/>
              <a:gd name="connsiteY7" fmla="*/ 667970 h 4040221"/>
              <a:gd name="connsiteX8" fmla="*/ 3046225 w 5042811"/>
              <a:gd name="connsiteY8" fmla="*/ 310782 h 4040221"/>
              <a:gd name="connsiteX9" fmla="*/ 3560575 w 5042811"/>
              <a:gd name="connsiteY9" fmla="*/ 25032 h 4040221"/>
              <a:gd name="connsiteX10" fmla="*/ 4174938 w 5042811"/>
              <a:gd name="connsiteY10" fmla="*/ 67895 h 4040221"/>
              <a:gd name="connsiteX11" fmla="*/ 4775013 w 5042811"/>
              <a:gd name="connsiteY11" fmla="*/ 496520 h 4040221"/>
              <a:gd name="connsiteX12" fmla="*/ 5032188 w 5042811"/>
              <a:gd name="connsiteY12" fmla="*/ 925145 h 4040221"/>
              <a:gd name="connsiteX13" fmla="*/ 4975038 w 5042811"/>
              <a:gd name="connsiteY13" fmla="*/ 1439495 h 4040221"/>
              <a:gd name="connsiteX14" fmla="*/ 4803588 w 5042811"/>
              <a:gd name="connsiteY14" fmla="*/ 1896695 h 4040221"/>
              <a:gd name="connsiteX15" fmla="*/ 4317813 w 5042811"/>
              <a:gd name="connsiteY15" fmla="*/ 2282458 h 4040221"/>
              <a:gd name="connsiteX16" fmla="*/ 3646300 w 5042811"/>
              <a:gd name="connsiteY16" fmla="*/ 2525345 h 4040221"/>
              <a:gd name="connsiteX17" fmla="*/ 2989075 w 5042811"/>
              <a:gd name="connsiteY17" fmla="*/ 2725370 h 4040221"/>
              <a:gd name="connsiteX18" fmla="*/ 2946213 w 5042811"/>
              <a:gd name="connsiteY18" fmla="*/ 3153995 h 4040221"/>
              <a:gd name="connsiteX19" fmla="*/ 2946213 w 5042811"/>
              <a:gd name="connsiteY19" fmla="*/ 3382595 h 4040221"/>
              <a:gd name="connsiteX20" fmla="*/ 2517588 w 5042811"/>
              <a:gd name="connsiteY20" fmla="*/ 3425458 h 4040221"/>
              <a:gd name="connsiteX21" fmla="*/ 2131825 w 5042811"/>
              <a:gd name="connsiteY21" fmla="*/ 3539758 h 4040221"/>
              <a:gd name="connsiteX22" fmla="*/ 1788925 w 5042811"/>
              <a:gd name="connsiteY22" fmla="*/ 3925520 h 4040221"/>
              <a:gd name="connsiteX23" fmla="*/ 1060263 w 5042811"/>
              <a:gd name="connsiteY23" fmla="*/ 4039820 h 4040221"/>
              <a:gd name="connsiteX24" fmla="*/ 488763 w 5042811"/>
              <a:gd name="connsiteY24" fmla="*/ 3954095 h 4040221"/>
              <a:gd name="connsiteX25" fmla="*/ 160150 w 5042811"/>
              <a:gd name="connsiteY25" fmla="*/ 3711208 h 404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42811" h="4040221">
                <a:moveTo>
                  <a:pt x="160150" y="3711208"/>
                </a:moveTo>
                <a:cubicBezTo>
                  <a:pt x="79188" y="3606433"/>
                  <a:pt x="2988" y="3508801"/>
                  <a:pt x="2988" y="3325445"/>
                </a:cubicBezTo>
                <a:cubicBezTo>
                  <a:pt x="2988" y="3142089"/>
                  <a:pt x="160150" y="2815857"/>
                  <a:pt x="160150" y="2611070"/>
                </a:cubicBezTo>
                <a:cubicBezTo>
                  <a:pt x="160150" y="2406283"/>
                  <a:pt x="-25587" y="2251501"/>
                  <a:pt x="2988" y="2096720"/>
                </a:cubicBezTo>
                <a:cubicBezTo>
                  <a:pt x="31563" y="1941939"/>
                  <a:pt x="50613" y="1794301"/>
                  <a:pt x="331600" y="1682382"/>
                </a:cubicBezTo>
                <a:cubicBezTo>
                  <a:pt x="612587" y="1570463"/>
                  <a:pt x="1336488" y="1501407"/>
                  <a:pt x="1688913" y="1425207"/>
                </a:cubicBezTo>
                <a:cubicBezTo>
                  <a:pt x="2041338" y="1349007"/>
                  <a:pt x="2267556" y="1351388"/>
                  <a:pt x="2446150" y="1225182"/>
                </a:cubicBezTo>
                <a:cubicBezTo>
                  <a:pt x="2624744" y="1098976"/>
                  <a:pt x="2660463" y="820370"/>
                  <a:pt x="2760475" y="667970"/>
                </a:cubicBezTo>
                <a:cubicBezTo>
                  <a:pt x="2860487" y="515570"/>
                  <a:pt x="2912875" y="417938"/>
                  <a:pt x="3046225" y="310782"/>
                </a:cubicBezTo>
                <a:cubicBezTo>
                  <a:pt x="3179575" y="203626"/>
                  <a:pt x="3372456" y="65513"/>
                  <a:pt x="3560575" y="25032"/>
                </a:cubicBezTo>
                <a:cubicBezTo>
                  <a:pt x="3748694" y="-15449"/>
                  <a:pt x="3972532" y="-10686"/>
                  <a:pt x="4174938" y="67895"/>
                </a:cubicBezTo>
                <a:cubicBezTo>
                  <a:pt x="4377344" y="146476"/>
                  <a:pt x="4632138" y="353645"/>
                  <a:pt x="4775013" y="496520"/>
                </a:cubicBezTo>
                <a:cubicBezTo>
                  <a:pt x="4917888" y="639395"/>
                  <a:pt x="4998851" y="767982"/>
                  <a:pt x="5032188" y="925145"/>
                </a:cubicBezTo>
                <a:cubicBezTo>
                  <a:pt x="5065526" y="1082307"/>
                  <a:pt x="5013138" y="1277570"/>
                  <a:pt x="4975038" y="1439495"/>
                </a:cubicBezTo>
                <a:cubicBezTo>
                  <a:pt x="4936938" y="1601420"/>
                  <a:pt x="4913125" y="1756201"/>
                  <a:pt x="4803588" y="1896695"/>
                </a:cubicBezTo>
                <a:cubicBezTo>
                  <a:pt x="4694051" y="2037189"/>
                  <a:pt x="4510694" y="2177683"/>
                  <a:pt x="4317813" y="2282458"/>
                </a:cubicBezTo>
                <a:cubicBezTo>
                  <a:pt x="4124932" y="2387233"/>
                  <a:pt x="3867756" y="2451526"/>
                  <a:pt x="3646300" y="2525345"/>
                </a:cubicBezTo>
                <a:cubicBezTo>
                  <a:pt x="3424844" y="2599164"/>
                  <a:pt x="3105756" y="2620595"/>
                  <a:pt x="2989075" y="2725370"/>
                </a:cubicBezTo>
                <a:cubicBezTo>
                  <a:pt x="2872394" y="2830145"/>
                  <a:pt x="2953357" y="3044458"/>
                  <a:pt x="2946213" y="3153995"/>
                </a:cubicBezTo>
                <a:cubicBezTo>
                  <a:pt x="2939069" y="3263532"/>
                  <a:pt x="3017650" y="3337351"/>
                  <a:pt x="2946213" y="3382595"/>
                </a:cubicBezTo>
                <a:cubicBezTo>
                  <a:pt x="2874776" y="3427839"/>
                  <a:pt x="2653319" y="3399264"/>
                  <a:pt x="2517588" y="3425458"/>
                </a:cubicBezTo>
                <a:cubicBezTo>
                  <a:pt x="2381857" y="3451652"/>
                  <a:pt x="2253269" y="3456414"/>
                  <a:pt x="2131825" y="3539758"/>
                </a:cubicBezTo>
                <a:cubicBezTo>
                  <a:pt x="2010381" y="3623102"/>
                  <a:pt x="1967519" y="3842176"/>
                  <a:pt x="1788925" y="3925520"/>
                </a:cubicBezTo>
                <a:cubicBezTo>
                  <a:pt x="1610331" y="4008864"/>
                  <a:pt x="1276957" y="4035058"/>
                  <a:pt x="1060263" y="4039820"/>
                </a:cubicBezTo>
                <a:cubicBezTo>
                  <a:pt x="843569" y="4044583"/>
                  <a:pt x="638782" y="4006483"/>
                  <a:pt x="488763" y="3954095"/>
                </a:cubicBezTo>
                <a:cubicBezTo>
                  <a:pt x="338744" y="3901708"/>
                  <a:pt x="241112" y="3815983"/>
                  <a:pt x="160150" y="3711208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EE920E8-4A28-8247-B4A5-E5DB363D240E}"/>
              </a:ext>
            </a:extLst>
          </p:cNvPr>
          <p:cNvSpPr/>
          <p:nvPr/>
        </p:nvSpPr>
        <p:spPr>
          <a:xfrm>
            <a:off x="7882673" y="2545849"/>
            <a:ext cx="3746378" cy="3985399"/>
          </a:xfrm>
          <a:custGeom>
            <a:avLst/>
            <a:gdLst>
              <a:gd name="connsiteX0" fmla="*/ 146902 w 3746378"/>
              <a:gd name="connsiteY0" fmla="*/ 2511926 h 3985399"/>
              <a:gd name="connsiteX1" fmla="*/ 4027 w 3746378"/>
              <a:gd name="connsiteY1" fmla="*/ 2054726 h 3985399"/>
              <a:gd name="connsiteX2" fmla="*/ 89752 w 3746378"/>
              <a:gd name="connsiteY2" fmla="*/ 1540376 h 3985399"/>
              <a:gd name="connsiteX3" fmla="*/ 575527 w 3746378"/>
              <a:gd name="connsiteY3" fmla="*/ 1297489 h 3985399"/>
              <a:gd name="connsiteX4" fmla="*/ 632677 w 3746378"/>
              <a:gd name="connsiteY4" fmla="*/ 683126 h 3985399"/>
              <a:gd name="connsiteX5" fmla="*/ 1161315 w 3746378"/>
              <a:gd name="connsiteY5" fmla="*/ 397376 h 3985399"/>
              <a:gd name="connsiteX6" fmla="*/ 1704240 w 3746378"/>
              <a:gd name="connsiteY6" fmla="*/ 225926 h 3985399"/>
              <a:gd name="connsiteX7" fmla="*/ 2575777 w 3746378"/>
              <a:gd name="connsiteY7" fmla="*/ 111626 h 3985399"/>
              <a:gd name="connsiteX8" fmla="*/ 3090127 w 3746378"/>
              <a:gd name="connsiteY8" fmla="*/ 11614 h 3985399"/>
              <a:gd name="connsiteX9" fmla="*/ 3718777 w 3746378"/>
              <a:gd name="connsiteY9" fmla="*/ 397376 h 3985399"/>
              <a:gd name="connsiteX10" fmla="*/ 3633052 w 3746378"/>
              <a:gd name="connsiteY10" fmla="*/ 1040314 h 3985399"/>
              <a:gd name="connsiteX11" fmla="*/ 3618765 w 3746378"/>
              <a:gd name="connsiteY11" fmla="*/ 1440364 h 3985399"/>
              <a:gd name="connsiteX12" fmla="*/ 3418740 w 3746378"/>
              <a:gd name="connsiteY12" fmla="*/ 2069014 h 3985399"/>
              <a:gd name="connsiteX13" fmla="*/ 3347302 w 3746378"/>
              <a:gd name="connsiteY13" fmla="*/ 2426201 h 3985399"/>
              <a:gd name="connsiteX14" fmla="*/ 3204427 w 3746378"/>
              <a:gd name="connsiteY14" fmla="*/ 2983414 h 3985399"/>
              <a:gd name="connsiteX15" fmla="*/ 2461477 w 3746378"/>
              <a:gd name="connsiteY15" fmla="*/ 3683501 h 3985399"/>
              <a:gd name="connsiteX16" fmla="*/ 1475640 w 3746378"/>
              <a:gd name="connsiteY16" fmla="*/ 3983539 h 3985399"/>
              <a:gd name="connsiteX17" fmla="*/ 975577 w 3746378"/>
              <a:gd name="connsiteY17" fmla="*/ 3783514 h 3985399"/>
              <a:gd name="connsiteX18" fmla="*/ 961290 w 3746378"/>
              <a:gd name="connsiteY18" fmla="*/ 3269164 h 3985399"/>
              <a:gd name="connsiteX19" fmla="*/ 661252 w 3746378"/>
              <a:gd name="connsiteY19" fmla="*/ 2983414 h 3985399"/>
              <a:gd name="connsiteX20" fmla="*/ 332640 w 3746378"/>
              <a:gd name="connsiteY20" fmla="*/ 2769101 h 3985399"/>
              <a:gd name="connsiteX21" fmla="*/ 146902 w 3746378"/>
              <a:gd name="connsiteY21" fmla="*/ 2511926 h 398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46378" h="3985399">
                <a:moveTo>
                  <a:pt x="146902" y="2511926"/>
                </a:moveTo>
                <a:cubicBezTo>
                  <a:pt x="92133" y="2392863"/>
                  <a:pt x="13552" y="2216651"/>
                  <a:pt x="4027" y="2054726"/>
                </a:cubicBezTo>
                <a:cubicBezTo>
                  <a:pt x="-5498" y="1892801"/>
                  <a:pt x="-5498" y="1666582"/>
                  <a:pt x="89752" y="1540376"/>
                </a:cubicBezTo>
                <a:cubicBezTo>
                  <a:pt x="185002" y="1414170"/>
                  <a:pt x="485040" y="1440364"/>
                  <a:pt x="575527" y="1297489"/>
                </a:cubicBezTo>
                <a:cubicBezTo>
                  <a:pt x="666014" y="1154614"/>
                  <a:pt x="535046" y="833145"/>
                  <a:pt x="632677" y="683126"/>
                </a:cubicBezTo>
                <a:cubicBezTo>
                  <a:pt x="730308" y="533107"/>
                  <a:pt x="982721" y="473576"/>
                  <a:pt x="1161315" y="397376"/>
                </a:cubicBezTo>
                <a:cubicBezTo>
                  <a:pt x="1339909" y="321176"/>
                  <a:pt x="1468496" y="273551"/>
                  <a:pt x="1704240" y="225926"/>
                </a:cubicBezTo>
                <a:cubicBezTo>
                  <a:pt x="1939984" y="178301"/>
                  <a:pt x="2344796" y="147345"/>
                  <a:pt x="2575777" y="111626"/>
                </a:cubicBezTo>
                <a:cubicBezTo>
                  <a:pt x="2806758" y="75907"/>
                  <a:pt x="2899627" y="-36011"/>
                  <a:pt x="3090127" y="11614"/>
                </a:cubicBezTo>
                <a:cubicBezTo>
                  <a:pt x="3280627" y="59239"/>
                  <a:pt x="3628290" y="225926"/>
                  <a:pt x="3718777" y="397376"/>
                </a:cubicBezTo>
                <a:cubicBezTo>
                  <a:pt x="3809264" y="568826"/>
                  <a:pt x="3649721" y="866483"/>
                  <a:pt x="3633052" y="1040314"/>
                </a:cubicBezTo>
                <a:cubicBezTo>
                  <a:pt x="3616383" y="1214145"/>
                  <a:pt x="3654484" y="1268914"/>
                  <a:pt x="3618765" y="1440364"/>
                </a:cubicBezTo>
                <a:cubicBezTo>
                  <a:pt x="3583046" y="1611814"/>
                  <a:pt x="3463984" y="1904708"/>
                  <a:pt x="3418740" y="2069014"/>
                </a:cubicBezTo>
                <a:cubicBezTo>
                  <a:pt x="3373496" y="2233320"/>
                  <a:pt x="3383021" y="2273801"/>
                  <a:pt x="3347302" y="2426201"/>
                </a:cubicBezTo>
                <a:cubicBezTo>
                  <a:pt x="3311583" y="2578601"/>
                  <a:pt x="3352064" y="2773864"/>
                  <a:pt x="3204427" y="2983414"/>
                </a:cubicBezTo>
                <a:cubicBezTo>
                  <a:pt x="3056790" y="3192964"/>
                  <a:pt x="2749608" y="3516813"/>
                  <a:pt x="2461477" y="3683501"/>
                </a:cubicBezTo>
                <a:cubicBezTo>
                  <a:pt x="2173346" y="3850189"/>
                  <a:pt x="1723290" y="3966870"/>
                  <a:pt x="1475640" y="3983539"/>
                </a:cubicBezTo>
                <a:cubicBezTo>
                  <a:pt x="1227990" y="4000208"/>
                  <a:pt x="1061302" y="3902576"/>
                  <a:pt x="975577" y="3783514"/>
                </a:cubicBezTo>
                <a:cubicBezTo>
                  <a:pt x="889852" y="3664452"/>
                  <a:pt x="1013678" y="3402514"/>
                  <a:pt x="961290" y="3269164"/>
                </a:cubicBezTo>
                <a:cubicBezTo>
                  <a:pt x="908903" y="3135814"/>
                  <a:pt x="766027" y="3066758"/>
                  <a:pt x="661252" y="2983414"/>
                </a:cubicBezTo>
                <a:cubicBezTo>
                  <a:pt x="556477" y="2900070"/>
                  <a:pt x="413602" y="2852445"/>
                  <a:pt x="332640" y="2769101"/>
                </a:cubicBezTo>
                <a:cubicBezTo>
                  <a:pt x="251678" y="2685757"/>
                  <a:pt x="201671" y="2630989"/>
                  <a:pt x="146902" y="2511926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Freeform 564">
            <a:extLst>
              <a:ext uri="{FF2B5EF4-FFF2-40B4-BE49-F238E27FC236}">
                <a16:creationId xmlns:a16="http://schemas.microsoft.com/office/drawing/2014/main" id="{96778BE4-71EB-744A-A243-FE4D7A5531D7}"/>
              </a:ext>
            </a:extLst>
          </p:cNvPr>
          <p:cNvSpPr/>
          <p:nvPr/>
        </p:nvSpPr>
        <p:spPr>
          <a:xfrm>
            <a:off x="6044097" y="1236830"/>
            <a:ext cx="5209665" cy="5592634"/>
          </a:xfrm>
          <a:custGeom>
            <a:avLst/>
            <a:gdLst>
              <a:gd name="connsiteX0" fmla="*/ 1482771 w 5785091"/>
              <a:gd name="connsiteY0" fmla="*/ 1094695 h 5604292"/>
              <a:gd name="connsiteX1" fmla="*/ 1846837 w 5785091"/>
              <a:gd name="connsiteY1" fmla="*/ 1721228 h 5604292"/>
              <a:gd name="connsiteX2" fmla="*/ 2117771 w 5785091"/>
              <a:gd name="connsiteY2" fmla="*/ 2127628 h 5604292"/>
              <a:gd name="connsiteX3" fmla="*/ 2024637 w 5785091"/>
              <a:gd name="connsiteY3" fmla="*/ 2525561 h 5604292"/>
              <a:gd name="connsiteX4" fmla="*/ 1592837 w 5785091"/>
              <a:gd name="connsiteY4" fmla="*/ 3101295 h 5604292"/>
              <a:gd name="connsiteX5" fmla="*/ 1169504 w 5785091"/>
              <a:gd name="connsiteY5" fmla="*/ 3431495 h 5604292"/>
              <a:gd name="connsiteX6" fmla="*/ 636104 w 5785091"/>
              <a:gd name="connsiteY6" fmla="*/ 3609295 h 5604292"/>
              <a:gd name="connsiteX7" fmla="*/ 373637 w 5785091"/>
              <a:gd name="connsiteY7" fmla="*/ 3914095 h 5604292"/>
              <a:gd name="connsiteX8" fmla="*/ 255104 w 5785091"/>
              <a:gd name="connsiteY8" fmla="*/ 4489828 h 5604292"/>
              <a:gd name="connsiteX9" fmla="*/ 1104 w 5785091"/>
              <a:gd name="connsiteY9" fmla="*/ 5234895 h 5604292"/>
              <a:gd name="connsiteX10" fmla="*/ 187371 w 5785091"/>
              <a:gd name="connsiteY10" fmla="*/ 5514295 h 5604292"/>
              <a:gd name="connsiteX11" fmla="*/ 729237 w 5785091"/>
              <a:gd name="connsiteY11" fmla="*/ 5598961 h 5604292"/>
              <a:gd name="connsiteX12" fmla="*/ 2193971 w 5785091"/>
              <a:gd name="connsiteY12" fmla="*/ 5573561 h 5604292"/>
              <a:gd name="connsiteX13" fmla="*/ 3938104 w 5785091"/>
              <a:gd name="connsiteY13" fmla="*/ 5395761 h 5604292"/>
              <a:gd name="connsiteX14" fmla="*/ 4767837 w 5785091"/>
              <a:gd name="connsiteY14" fmla="*/ 5031695 h 5604292"/>
              <a:gd name="connsiteX15" fmla="*/ 5394371 w 5785091"/>
              <a:gd name="connsiteY15" fmla="*/ 4396695 h 5604292"/>
              <a:gd name="connsiteX16" fmla="*/ 5360504 w 5785091"/>
              <a:gd name="connsiteY16" fmla="*/ 3482295 h 5604292"/>
              <a:gd name="connsiteX17" fmla="*/ 5716104 w 5785091"/>
              <a:gd name="connsiteY17" fmla="*/ 2567895 h 5604292"/>
              <a:gd name="connsiteX18" fmla="*/ 5707637 w 5785091"/>
              <a:gd name="connsiteY18" fmla="*/ 2110695 h 5604292"/>
              <a:gd name="connsiteX19" fmla="*/ 5783837 w 5785091"/>
              <a:gd name="connsiteY19" fmla="*/ 1645028 h 5604292"/>
              <a:gd name="connsiteX20" fmla="*/ 5665304 w 5785091"/>
              <a:gd name="connsiteY20" fmla="*/ 1424895 h 5604292"/>
              <a:gd name="connsiteX21" fmla="*/ 4835571 w 5785091"/>
              <a:gd name="connsiteY21" fmla="*/ 552828 h 5604292"/>
              <a:gd name="connsiteX22" fmla="*/ 4192104 w 5785091"/>
              <a:gd name="connsiteY22" fmla="*/ 78695 h 5604292"/>
              <a:gd name="connsiteX23" fmla="*/ 3599437 w 5785091"/>
              <a:gd name="connsiteY23" fmla="*/ 27895 h 5604292"/>
              <a:gd name="connsiteX24" fmla="*/ 3243837 w 5785091"/>
              <a:gd name="connsiteY24" fmla="*/ 10961 h 5604292"/>
              <a:gd name="connsiteX25" fmla="*/ 2744304 w 5785091"/>
              <a:gd name="connsiteY25" fmla="*/ 197228 h 5604292"/>
              <a:gd name="connsiteX26" fmla="*/ 2278637 w 5785091"/>
              <a:gd name="connsiteY26" fmla="*/ 425828 h 5604292"/>
              <a:gd name="connsiteX27" fmla="*/ 1906104 w 5785091"/>
              <a:gd name="connsiteY27" fmla="*/ 612095 h 5604292"/>
              <a:gd name="connsiteX28" fmla="*/ 1736771 w 5785091"/>
              <a:gd name="connsiteY28" fmla="*/ 849161 h 5604292"/>
              <a:gd name="connsiteX29" fmla="*/ 1482771 w 5785091"/>
              <a:gd name="connsiteY29" fmla="*/ 1094695 h 560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785091" h="5604292">
                <a:moveTo>
                  <a:pt x="1482771" y="1094695"/>
                </a:moveTo>
                <a:cubicBezTo>
                  <a:pt x="1501115" y="1240040"/>
                  <a:pt x="1741004" y="1549072"/>
                  <a:pt x="1846837" y="1721228"/>
                </a:cubicBezTo>
                <a:cubicBezTo>
                  <a:pt x="1952670" y="1893384"/>
                  <a:pt x="2088138" y="1993573"/>
                  <a:pt x="2117771" y="2127628"/>
                </a:cubicBezTo>
                <a:cubicBezTo>
                  <a:pt x="2147404" y="2261684"/>
                  <a:pt x="2112126" y="2363283"/>
                  <a:pt x="2024637" y="2525561"/>
                </a:cubicBezTo>
                <a:cubicBezTo>
                  <a:pt x="1937148" y="2687839"/>
                  <a:pt x="1735359" y="2950306"/>
                  <a:pt x="1592837" y="3101295"/>
                </a:cubicBezTo>
                <a:cubicBezTo>
                  <a:pt x="1450315" y="3252284"/>
                  <a:pt x="1328959" y="3346828"/>
                  <a:pt x="1169504" y="3431495"/>
                </a:cubicBezTo>
                <a:cubicBezTo>
                  <a:pt x="1010049" y="3516162"/>
                  <a:pt x="768748" y="3528862"/>
                  <a:pt x="636104" y="3609295"/>
                </a:cubicBezTo>
                <a:cubicBezTo>
                  <a:pt x="503460" y="3689728"/>
                  <a:pt x="437137" y="3767339"/>
                  <a:pt x="373637" y="3914095"/>
                </a:cubicBezTo>
                <a:cubicBezTo>
                  <a:pt x="310137" y="4060851"/>
                  <a:pt x="317193" y="4269695"/>
                  <a:pt x="255104" y="4489828"/>
                </a:cubicBezTo>
                <a:cubicBezTo>
                  <a:pt x="193015" y="4709961"/>
                  <a:pt x="12393" y="5064151"/>
                  <a:pt x="1104" y="5234895"/>
                </a:cubicBezTo>
                <a:cubicBezTo>
                  <a:pt x="-10185" y="5405639"/>
                  <a:pt x="66016" y="5453617"/>
                  <a:pt x="187371" y="5514295"/>
                </a:cubicBezTo>
                <a:cubicBezTo>
                  <a:pt x="308726" y="5574973"/>
                  <a:pt x="394804" y="5589083"/>
                  <a:pt x="729237" y="5598961"/>
                </a:cubicBezTo>
                <a:cubicBezTo>
                  <a:pt x="1063670" y="5608839"/>
                  <a:pt x="1659160" y="5607428"/>
                  <a:pt x="2193971" y="5573561"/>
                </a:cubicBezTo>
                <a:cubicBezTo>
                  <a:pt x="2728782" y="5539694"/>
                  <a:pt x="3509126" y="5486072"/>
                  <a:pt x="3938104" y="5395761"/>
                </a:cubicBezTo>
                <a:cubicBezTo>
                  <a:pt x="4367082" y="5305450"/>
                  <a:pt x="4525126" y="5198206"/>
                  <a:pt x="4767837" y="5031695"/>
                </a:cubicBezTo>
                <a:cubicBezTo>
                  <a:pt x="5010548" y="4865184"/>
                  <a:pt x="5295593" y="4654928"/>
                  <a:pt x="5394371" y="4396695"/>
                </a:cubicBezTo>
                <a:cubicBezTo>
                  <a:pt x="5493149" y="4138462"/>
                  <a:pt x="5306882" y="3787095"/>
                  <a:pt x="5360504" y="3482295"/>
                </a:cubicBezTo>
                <a:cubicBezTo>
                  <a:pt x="5414126" y="3177495"/>
                  <a:pt x="5658249" y="2796495"/>
                  <a:pt x="5716104" y="2567895"/>
                </a:cubicBezTo>
                <a:cubicBezTo>
                  <a:pt x="5773959" y="2339295"/>
                  <a:pt x="5696348" y="2264506"/>
                  <a:pt x="5707637" y="2110695"/>
                </a:cubicBezTo>
                <a:cubicBezTo>
                  <a:pt x="5718926" y="1956884"/>
                  <a:pt x="5790893" y="1759328"/>
                  <a:pt x="5783837" y="1645028"/>
                </a:cubicBezTo>
                <a:cubicBezTo>
                  <a:pt x="5776782" y="1530728"/>
                  <a:pt x="5823348" y="1606928"/>
                  <a:pt x="5665304" y="1424895"/>
                </a:cubicBezTo>
                <a:cubicBezTo>
                  <a:pt x="5507260" y="1242862"/>
                  <a:pt x="5081104" y="777195"/>
                  <a:pt x="4835571" y="552828"/>
                </a:cubicBezTo>
                <a:cubicBezTo>
                  <a:pt x="4590038" y="328461"/>
                  <a:pt x="4398126" y="166184"/>
                  <a:pt x="4192104" y="78695"/>
                </a:cubicBezTo>
                <a:cubicBezTo>
                  <a:pt x="3986082" y="-8794"/>
                  <a:pt x="3757481" y="39184"/>
                  <a:pt x="3599437" y="27895"/>
                </a:cubicBezTo>
                <a:cubicBezTo>
                  <a:pt x="3441393" y="16606"/>
                  <a:pt x="3386359" y="-17261"/>
                  <a:pt x="3243837" y="10961"/>
                </a:cubicBezTo>
                <a:cubicBezTo>
                  <a:pt x="3101315" y="39183"/>
                  <a:pt x="2905171" y="128083"/>
                  <a:pt x="2744304" y="197228"/>
                </a:cubicBezTo>
                <a:cubicBezTo>
                  <a:pt x="2583437" y="266372"/>
                  <a:pt x="2278637" y="425828"/>
                  <a:pt x="2278637" y="425828"/>
                </a:cubicBezTo>
                <a:cubicBezTo>
                  <a:pt x="2138937" y="494972"/>
                  <a:pt x="1996415" y="541540"/>
                  <a:pt x="1906104" y="612095"/>
                </a:cubicBezTo>
                <a:cubicBezTo>
                  <a:pt x="1815793" y="682650"/>
                  <a:pt x="1801682" y="770139"/>
                  <a:pt x="1736771" y="849161"/>
                </a:cubicBezTo>
                <a:cubicBezTo>
                  <a:pt x="1671860" y="928183"/>
                  <a:pt x="1464427" y="949350"/>
                  <a:pt x="1482771" y="109469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EA71F346-1809-E244-9737-43D54377F81A}"/>
              </a:ext>
            </a:extLst>
          </p:cNvPr>
          <p:cNvSpPr/>
          <p:nvPr/>
        </p:nvSpPr>
        <p:spPr>
          <a:xfrm>
            <a:off x="-301604" y="-3493054"/>
            <a:ext cx="6197115" cy="5645493"/>
          </a:xfrm>
          <a:custGeom>
            <a:avLst/>
            <a:gdLst>
              <a:gd name="connsiteX0" fmla="*/ 1958954 w 6197115"/>
              <a:gd name="connsiteY0" fmla="*/ 3550204 h 5645493"/>
              <a:gd name="connsiteX1" fmla="*/ 1130279 w 6197115"/>
              <a:gd name="connsiteY1" fmla="*/ 3378754 h 5645493"/>
              <a:gd name="connsiteX2" fmla="*/ 630217 w 6197115"/>
              <a:gd name="connsiteY2" fmla="*/ 2978704 h 5645493"/>
              <a:gd name="connsiteX3" fmla="*/ 158729 w 6197115"/>
              <a:gd name="connsiteY3" fmla="*/ 2764391 h 5645493"/>
              <a:gd name="connsiteX4" fmla="*/ 30141 w 6197115"/>
              <a:gd name="connsiteY4" fmla="*/ 2450066 h 5645493"/>
              <a:gd name="connsiteX5" fmla="*/ 673079 w 6197115"/>
              <a:gd name="connsiteY5" fmla="*/ 2150029 h 5645493"/>
              <a:gd name="connsiteX6" fmla="*/ 944542 w 6197115"/>
              <a:gd name="connsiteY6" fmla="*/ 1921429 h 5645493"/>
              <a:gd name="connsiteX7" fmla="*/ 1073129 w 6197115"/>
              <a:gd name="connsiteY7" fmla="*/ 992741 h 5645493"/>
              <a:gd name="connsiteX8" fmla="*/ 1030267 w 6197115"/>
              <a:gd name="connsiteY8" fmla="*/ 649841 h 5645493"/>
              <a:gd name="connsiteX9" fmla="*/ 1344592 w 6197115"/>
              <a:gd name="connsiteY9" fmla="*/ 321229 h 5645493"/>
              <a:gd name="connsiteX10" fmla="*/ 2073254 w 6197115"/>
              <a:gd name="connsiteY10" fmla="*/ 135491 h 5645493"/>
              <a:gd name="connsiteX11" fmla="*/ 2787629 w 6197115"/>
              <a:gd name="connsiteY11" fmla="*/ 6904 h 5645493"/>
              <a:gd name="connsiteX12" fmla="*/ 3344842 w 6197115"/>
              <a:gd name="connsiteY12" fmla="*/ 349804 h 5645493"/>
              <a:gd name="connsiteX13" fmla="*/ 4273529 w 6197115"/>
              <a:gd name="connsiteY13" fmla="*/ 1221341 h 5645493"/>
              <a:gd name="connsiteX14" fmla="*/ 4444979 w 6197115"/>
              <a:gd name="connsiteY14" fmla="*/ 1878566 h 5645493"/>
              <a:gd name="connsiteX15" fmla="*/ 4230667 w 6197115"/>
              <a:gd name="connsiteY15" fmla="*/ 2435779 h 5645493"/>
              <a:gd name="connsiteX16" fmla="*/ 3944917 w 6197115"/>
              <a:gd name="connsiteY16" fmla="*/ 2921554 h 5645493"/>
              <a:gd name="connsiteX17" fmla="*/ 4387829 w 6197115"/>
              <a:gd name="connsiteY17" fmla="*/ 3393041 h 5645493"/>
              <a:gd name="connsiteX18" fmla="*/ 5359379 w 6197115"/>
              <a:gd name="connsiteY18" fmla="*/ 3364466 h 5645493"/>
              <a:gd name="connsiteX19" fmla="*/ 5859442 w 6197115"/>
              <a:gd name="connsiteY19" fmla="*/ 3478766 h 5645493"/>
              <a:gd name="connsiteX20" fmla="*/ 6102329 w 6197115"/>
              <a:gd name="connsiteY20" fmla="*/ 3735942 h 5645493"/>
              <a:gd name="connsiteX21" fmla="*/ 6173767 w 6197115"/>
              <a:gd name="connsiteY21" fmla="*/ 4378879 h 5645493"/>
              <a:gd name="connsiteX22" fmla="*/ 5716567 w 6197115"/>
              <a:gd name="connsiteY22" fmla="*/ 5264704 h 5645493"/>
              <a:gd name="connsiteX23" fmla="*/ 5187929 w 6197115"/>
              <a:gd name="connsiteY23" fmla="*/ 5636179 h 5645493"/>
              <a:gd name="connsiteX24" fmla="*/ 4044929 w 6197115"/>
              <a:gd name="connsiteY24" fmla="*/ 5521879 h 5645493"/>
              <a:gd name="connsiteX25" fmla="*/ 3244829 w 6197115"/>
              <a:gd name="connsiteY25" fmla="*/ 5393292 h 5645493"/>
              <a:gd name="connsiteX26" fmla="*/ 2916217 w 6197115"/>
              <a:gd name="connsiteY26" fmla="*/ 4893229 h 5645493"/>
              <a:gd name="connsiteX27" fmla="*/ 2673329 w 6197115"/>
              <a:gd name="connsiteY27" fmla="*/ 4478892 h 5645493"/>
              <a:gd name="connsiteX28" fmla="*/ 2816204 w 6197115"/>
              <a:gd name="connsiteY28" fmla="*/ 3893104 h 5645493"/>
              <a:gd name="connsiteX29" fmla="*/ 2716192 w 6197115"/>
              <a:gd name="connsiteY29" fmla="*/ 3607354 h 5645493"/>
              <a:gd name="connsiteX30" fmla="*/ 1958954 w 6197115"/>
              <a:gd name="connsiteY30" fmla="*/ 3550204 h 564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197115" h="5645493">
                <a:moveTo>
                  <a:pt x="1958954" y="3550204"/>
                </a:moveTo>
                <a:cubicBezTo>
                  <a:pt x="1694635" y="3512104"/>
                  <a:pt x="1351735" y="3474004"/>
                  <a:pt x="1130279" y="3378754"/>
                </a:cubicBezTo>
                <a:cubicBezTo>
                  <a:pt x="908823" y="3283504"/>
                  <a:pt x="792142" y="3081098"/>
                  <a:pt x="630217" y="2978704"/>
                </a:cubicBezTo>
                <a:cubicBezTo>
                  <a:pt x="468292" y="2876310"/>
                  <a:pt x="258742" y="2852497"/>
                  <a:pt x="158729" y="2764391"/>
                </a:cubicBezTo>
                <a:cubicBezTo>
                  <a:pt x="58716" y="2676285"/>
                  <a:pt x="-55584" y="2552460"/>
                  <a:pt x="30141" y="2450066"/>
                </a:cubicBezTo>
                <a:cubicBezTo>
                  <a:pt x="115866" y="2347672"/>
                  <a:pt x="520679" y="2238135"/>
                  <a:pt x="673079" y="2150029"/>
                </a:cubicBezTo>
                <a:cubicBezTo>
                  <a:pt x="825479" y="2061923"/>
                  <a:pt x="877867" y="2114310"/>
                  <a:pt x="944542" y="1921429"/>
                </a:cubicBezTo>
                <a:cubicBezTo>
                  <a:pt x="1011217" y="1728548"/>
                  <a:pt x="1058841" y="1204672"/>
                  <a:pt x="1073129" y="992741"/>
                </a:cubicBezTo>
                <a:cubicBezTo>
                  <a:pt x="1087416" y="780810"/>
                  <a:pt x="985023" y="761760"/>
                  <a:pt x="1030267" y="649841"/>
                </a:cubicBezTo>
                <a:cubicBezTo>
                  <a:pt x="1075511" y="537922"/>
                  <a:pt x="1170761" y="406954"/>
                  <a:pt x="1344592" y="321229"/>
                </a:cubicBezTo>
                <a:cubicBezTo>
                  <a:pt x="1518423" y="235504"/>
                  <a:pt x="1832748" y="187878"/>
                  <a:pt x="2073254" y="135491"/>
                </a:cubicBezTo>
                <a:cubicBezTo>
                  <a:pt x="2313760" y="83104"/>
                  <a:pt x="2575698" y="-28815"/>
                  <a:pt x="2787629" y="6904"/>
                </a:cubicBezTo>
                <a:cubicBezTo>
                  <a:pt x="2999560" y="42623"/>
                  <a:pt x="3097192" y="147398"/>
                  <a:pt x="3344842" y="349804"/>
                </a:cubicBezTo>
                <a:cubicBezTo>
                  <a:pt x="3592492" y="552210"/>
                  <a:pt x="4090173" y="966547"/>
                  <a:pt x="4273529" y="1221341"/>
                </a:cubicBezTo>
                <a:cubicBezTo>
                  <a:pt x="4456885" y="1476135"/>
                  <a:pt x="4452123" y="1676160"/>
                  <a:pt x="4444979" y="1878566"/>
                </a:cubicBezTo>
                <a:cubicBezTo>
                  <a:pt x="4437835" y="2080972"/>
                  <a:pt x="4314011" y="2261948"/>
                  <a:pt x="4230667" y="2435779"/>
                </a:cubicBezTo>
                <a:cubicBezTo>
                  <a:pt x="4147323" y="2609610"/>
                  <a:pt x="3918723" y="2762010"/>
                  <a:pt x="3944917" y="2921554"/>
                </a:cubicBezTo>
                <a:cubicBezTo>
                  <a:pt x="3971111" y="3081098"/>
                  <a:pt x="4152085" y="3319222"/>
                  <a:pt x="4387829" y="3393041"/>
                </a:cubicBezTo>
                <a:cubicBezTo>
                  <a:pt x="4623573" y="3466860"/>
                  <a:pt x="5114110" y="3350179"/>
                  <a:pt x="5359379" y="3364466"/>
                </a:cubicBezTo>
                <a:cubicBezTo>
                  <a:pt x="5604648" y="3378753"/>
                  <a:pt x="5735617" y="3416853"/>
                  <a:pt x="5859442" y="3478766"/>
                </a:cubicBezTo>
                <a:cubicBezTo>
                  <a:pt x="5983267" y="3540679"/>
                  <a:pt x="6049942" y="3585923"/>
                  <a:pt x="6102329" y="3735942"/>
                </a:cubicBezTo>
                <a:cubicBezTo>
                  <a:pt x="6154717" y="3885961"/>
                  <a:pt x="6238061" y="4124085"/>
                  <a:pt x="6173767" y="4378879"/>
                </a:cubicBezTo>
                <a:cubicBezTo>
                  <a:pt x="6109473" y="4633673"/>
                  <a:pt x="5880873" y="5055154"/>
                  <a:pt x="5716567" y="5264704"/>
                </a:cubicBezTo>
                <a:cubicBezTo>
                  <a:pt x="5552261" y="5474254"/>
                  <a:pt x="5466535" y="5593317"/>
                  <a:pt x="5187929" y="5636179"/>
                </a:cubicBezTo>
                <a:cubicBezTo>
                  <a:pt x="4909323" y="5679041"/>
                  <a:pt x="4368779" y="5562360"/>
                  <a:pt x="4044929" y="5521879"/>
                </a:cubicBezTo>
                <a:cubicBezTo>
                  <a:pt x="3721079" y="5481398"/>
                  <a:pt x="3432948" y="5498067"/>
                  <a:pt x="3244829" y="5393292"/>
                </a:cubicBezTo>
                <a:cubicBezTo>
                  <a:pt x="3056710" y="5288517"/>
                  <a:pt x="3011467" y="5045629"/>
                  <a:pt x="2916217" y="4893229"/>
                </a:cubicBezTo>
                <a:cubicBezTo>
                  <a:pt x="2820967" y="4740829"/>
                  <a:pt x="2689998" y="4645580"/>
                  <a:pt x="2673329" y="4478892"/>
                </a:cubicBezTo>
                <a:cubicBezTo>
                  <a:pt x="2656660" y="4312204"/>
                  <a:pt x="2809060" y="4038360"/>
                  <a:pt x="2816204" y="3893104"/>
                </a:cubicBezTo>
                <a:cubicBezTo>
                  <a:pt x="2823348" y="3747848"/>
                  <a:pt x="2856686" y="3662123"/>
                  <a:pt x="2716192" y="3607354"/>
                </a:cubicBezTo>
                <a:cubicBezTo>
                  <a:pt x="2575698" y="3552585"/>
                  <a:pt x="2223273" y="3588304"/>
                  <a:pt x="1958954" y="355020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0C2C563A-BC35-914F-B66C-3EECC0A61FEC}"/>
              </a:ext>
            </a:extLst>
          </p:cNvPr>
          <p:cNvSpPr/>
          <p:nvPr/>
        </p:nvSpPr>
        <p:spPr>
          <a:xfrm>
            <a:off x="-5475517" y="-3447503"/>
            <a:ext cx="9483662" cy="4910993"/>
          </a:xfrm>
          <a:custGeom>
            <a:avLst/>
            <a:gdLst>
              <a:gd name="connsiteX0" fmla="*/ 74842 w 9483662"/>
              <a:gd name="connsiteY0" fmla="*/ 4104728 h 4910993"/>
              <a:gd name="connsiteX1" fmla="*/ 46267 w 9483662"/>
              <a:gd name="connsiteY1" fmla="*/ 3690391 h 4910993"/>
              <a:gd name="connsiteX2" fmla="*/ 632054 w 9483662"/>
              <a:gd name="connsiteY2" fmla="*/ 3090315 h 4910993"/>
              <a:gd name="connsiteX3" fmla="*/ 1332142 w 9483662"/>
              <a:gd name="connsiteY3" fmla="*/ 2604540 h 4910993"/>
              <a:gd name="connsiteX4" fmla="*/ 2089379 w 9483662"/>
              <a:gd name="connsiteY4" fmla="*/ 2604540 h 4910993"/>
              <a:gd name="connsiteX5" fmla="*/ 2832329 w 9483662"/>
              <a:gd name="connsiteY5" fmla="*/ 2861715 h 4910993"/>
              <a:gd name="connsiteX6" fmla="*/ 3460979 w 9483662"/>
              <a:gd name="connsiteY6" fmla="*/ 2904578 h 4910993"/>
              <a:gd name="connsiteX7" fmla="*/ 4203929 w 9483662"/>
              <a:gd name="connsiteY7" fmla="*/ 2761703 h 4910993"/>
              <a:gd name="connsiteX8" fmla="*/ 4646842 w 9483662"/>
              <a:gd name="connsiteY8" fmla="*/ 2561678 h 4910993"/>
              <a:gd name="connsiteX9" fmla="*/ 4975454 w 9483662"/>
              <a:gd name="connsiteY9" fmla="*/ 2433090 h 4910993"/>
              <a:gd name="connsiteX10" fmla="*/ 5404079 w 9483662"/>
              <a:gd name="connsiteY10" fmla="*/ 2261640 h 4910993"/>
              <a:gd name="connsiteX11" fmla="*/ 6032730 w 9483662"/>
              <a:gd name="connsiteY11" fmla="*/ 2047328 h 4910993"/>
              <a:gd name="connsiteX12" fmla="*/ 6232755 w 9483662"/>
              <a:gd name="connsiteY12" fmla="*/ 1304378 h 4910993"/>
              <a:gd name="connsiteX13" fmla="*/ 6247042 w 9483662"/>
              <a:gd name="connsiteY13" fmla="*/ 1061490 h 4910993"/>
              <a:gd name="connsiteX14" fmla="*/ 6089880 w 9483662"/>
              <a:gd name="connsiteY14" fmla="*/ 647153 h 4910993"/>
              <a:gd name="connsiteX15" fmla="*/ 6304192 w 9483662"/>
              <a:gd name="connsiteY15" fmla="*/ 375690 h 4910993"/>
              <a:gd name="connsiteX16" fmla="*/ 6918555 w 9483662"/>
              <a:gd name="connsiteY16" fmla="*/ 161378 h 4910993"/>
              <a:gd name="connsiteX17" fmla="*/ 7675792 w 9483662"/>
              <a:gd name="connsiteY17" fmla="*/ 4215 h 4910993"/>
              <a:gd name="connsiteX18" fmla="*/ 8490180 w 9483662"/>
              <a:gd name="connsiteY18" fmla="*/ 332828 h 4910993"/>
              <a:gd name="connsiteX19" fmla="*/ 9275992 w 9483662"/>
              <a:gd name="connsiteY19" fmla="*/ 1018628 h 4910993"/>
              <a:gd name="connsiteX20" fmla="*/ 9418867 w 9483662"/>
              <a:gd name="connsiteY20" fmla="*/ 1661565 h 4910993"/>
              <a:gd name="connsiteX21" fmla="*/ 9461730 w 9483662"/>
              <a:gd name="connsiteY21" fmla="*/ 2090190 h 4910993"/>
              <a:gd name="connsiteX22" fmla="*/ 9075967 w 9483662"/>
              <a:gd name="connsiteY22" fmla="*/ 2818853 h 4910993"/>
              <a:gd name="connsiteX23" fmla="*/ 8247292 w 9483662"/>
              <a:gd name="connsiteY23" fmla="*/ 3190328 h 4910993"/>
              <a:gd name="connsiteX24" fmla="*/ 6989992 w 9483662"/>
              <a:gd name="connsiteY24" fmla="*/ 3561803 h 4910993"/>
              <a:gd name="connsiteX25" fmla="*/ 6432780 w 9483662"/>
              <a:gd name="connsiteY25" fmla="*/ 3661816 h 4910993"/>
              <a:gd name="connsiteX26" fmla="*/ 6161317 w 9483662"/>
              <a:gd name="connsiteY26" fmla="*/ 4276178 h 4910993"/>
              <a:gd name="connsiteX27" fmla="*/ 5861280 w 9483662"/>
              <a:gd name="connsiteY27" fmla="*/ 4547641 h 4910993"/>
              <a:gd name="connsiteX28" fmla="*/ 4789717 w 9483662"/>
              <a:gd name="connsiteY28" fmla="*/ 4804816 h 4910993"/>
              <a:gd name="connsiteX29" fmla="*/ 4046767 w 9483662"/>
              <a:gd name="connsiteY29" fmla="*/ 4647653 h 4910993"/>
              <a:gd name="connsiteX30" fmla="*/ 3418117 w 9483662"/>
              <a:gd name="connsiteY30" fmla="*/ 4519066 h 4910993"/>
              <a:gd name="connsiteX31" fmla="*/ 2518004 w 9483662"/>
              <a:gd name="connsiteY31" fmla="*/ 4876253 h 4910993"/>
              <a:gd name="connsiteX32" fmla="*/ 1617892 w 9483662"/>
              <a:gd name="connsiteY32" fmla="*/ 4876253 h 4910993"/>
              <a:gd name="connsiteX33" fmla="*/ 817792 w 9483662"/>
              <a:gd name="connsiteY33" fmla="*/ 4690516 h 4910993"/>
              <a:gd name="connsiteX34" fmla="*/ 374879 w 9483662"/>
              <a:gd name="connsiteY34" fmla="*/ 4404766 h 4910993"/>
              <a:gd name="connsiteX35" fmla="*/ 74842 w 9483662"/>
              <a:gd name="connsiteY35" fmla="*/ 4104728 h 491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483662" h="4910993">
                <a:moveTo>
                  <a:pt x="74842" y="4104728"/>
                </a:moveTo>
                <a:cubicBezTo>
                  <a:pt x="20073" y="3985666"/>
                  <a:pt x="-46602" y="3859460"/>
                  <a:pt x="46267" y="3690391"/>
                </a:cubicBezTo>
                <a:cubicBezTo>
                  <a:pt x="139136" y="3521322"/>
                  <a:pt x="417741" y="3271290"/>
                  <a:pt x="632054" y="3090315"/>
                </a:cubicBezTo>
                <a:cubicBezTo>
                  <a:pt x="846367" y="2909340"/>
                  <a:pt x="1089255" y="2685502"/>
                  <a:pt x="1332142" y="2604540"/>
                </a:cubicBezTo>
                <a:cubicBezTo>
                  <a:pt x="1575030" y="2523577"/>
                  <a:pt x="1839348" y="2561677"/>
                  <a:pt x="2089379" y="2604540"/>
                </a:cubicBezTo>
                <a:cubicBezTo>
                  <a:pt x="2339410" y="2647402"/>
                  <a:pt x="2603729" y="2811709"/>
                  <a:pt x="2832329" y="2861715"/>
                </a:cubicBezTo>
                <a:cubicBezTo>
                  <a:pt x="3060929" y="2911721"/>
                  <a:pt x="3232379" y="2921247"/>
                  <a:pt x="3460979" y="2904578"/>
                </a:cubicBezTo>
                <a:cubicBezTo>
                  <a:pt x="3689579" y="2887909"/>
                  <a:pt x="4006285" y="2818853"/>
                  <a:pt x="4203929" y="2761703"/>
                </a:cubicBezTo>
                <a:cubicBezTo>
                  <a:pt x="4401573" y="2704553"/>
                  <a:pt x="4518255" y="2616447"/>
                  <a:pt x="4646842" y="2561678"/>
                </a:cubicBezTo>
                <a:cubicBezTo>
                  <a:pt x="4775430" y="2506909"/>
                  <a:pt x="4975454" y="2433090"/>
                  <a:pt x="4975454" y="2433090"/>
                </a:cubicBezTo>
                <a:cubicBezTo>
                  <a:pt x="5101660" y="2383084"/>
                  <a:pt x="5227866" y="2325934"/>
                  <a:pt x="5404079" y="2261640"/>
                </a:cubicBezTo>
                <a:cubicBezTo>
                  <a:pt x="5580292" y="2197346"/>
                  <a:pt x="5894617" y="2206872"/>
                  <a:pt x="6032730" y="2047328"/>
                </a:cubicBezTo>
                <a:cubicBezTo>
                  <a:pt x="6170843" y="1887784"/>
                  <a:pt x="6197036" y="1468684"/>
                  <a:pt x="6232755" y="1304378"/>
                </a:cubicBezTo>
                <a:cubicBezTo>
                  <a:pt x="6268474" y="1140072"/>
                  <a:pt x="6270854" y="1171027"/>
                  <a:pt x="6247042" y="1061490"/>
                </a:cubicBezTo>
                <a:cubicBezTo>
                  <a:pt x="6223230" y="951953"/>
                  <a:pt x="6080355" y="761453"/>
                  <a:pt x="6089880" y="647153"/>
                </a:cubicBezTo>
                <a:cubicBezTo>
                  <a:pt x="6099405" y="532853"/>
                  <a:pt x="6166080" y="456652"/>
                  <a:pt x="6304192" y="375690"/>
                </a:cubicBezTo>
                <a:cubicBezTo>
                  <a:pt x="6442304" y="294728"/>
                  <a:pt x="6689955" y="223291"/>
                  <a:pt x="6918555" y="161378"/>
                </a:cubicBezTo>
                <a:cubicBezTo>
                  <a:pt x="7147155" y="99465"/>
                  <a:pt x="7413855" y="-24360"/>
                  <a:pt x="7675792" y="4215"/>
                </a:cubicBezTo>
                <a:cubicBezTo>
                  <a:pt x="7937729" y="32790"/>
                  <a:pt x="8223480" y="163759"/>
                  <a:pt x="8490180" y="332828"/>
                </a:cubicBezTo>
                <a:cubicBezTo>
                  <a:pt x="8756880" y="501897"/>
                  <a:pt x="9121211" y="797172"/>
                  <a:pt x="9275992" y="1018628"/>
                </a:cubicBezTo>
                <a:cubicBezTo>
                  <a:pt x="9430773" y="1240084"/>
                  <a:pt x="9387911" y="1482971"/>
                  <a:pt x="9418867" y="1661565"/>
                </a:cubicBezTo>
                <a:cubicBezTo>
                  <a:pt x="9449823" y="1840159"/>
                  <a:pt x="9518880" y="1897309"/>
                  <a:pt x="9461730" y="2090190"/>
                </a:cubicBezTo>
                <a:cubicBezTo>
                  <a:pt x="9404580" y="2283071"/>
                  <a:pt x="9278373" y="2635497"/>
                  <a:pt x="9075967" y="2818853"/>
                </a:cubicBezTo>
                <a:cubicBezTo>
                  <a:pt x="8873561" y="3002209"/>
                  <a:pt x="8594954" y="3066503"/>
                  <a:pt x="8247292" y="3190328"/>
                </a:cubicBezTo>
                <a:cubicBezTo>
                  <a:pt x="7899630" y="3314153"/>
                  <a:pt x="7292411" y="3483222"/>
                  <a:pt x="6989992" y="3561803"/>
                </a:cubicBezTo>
                <a:cubicBezTo>
                  <a:pt x="6687573" y="3640384"/>
                  <a:pt x="6570893" y="3542753"/>
                  <a:pt x="6432780" y="3661816"/>
                </a:cubicBezTo>
                <a:cubicBezTo>
                  <a:pt x="6294668" y="3780878"/>
                  <a:pt x="6256567" y="4128541"/>
                  <a:pt x="6161317" y="4276178"/>
                </a:cubicBezTo>
                <a:cubicBezTo>
                  <a:pt x="6066067" y="4423815"/>
                  <a:pt x="6089880" y="4459535"/>
                  <a:pt x="5861280" y="4547641"/>
                </a:cubicBezTo>
                <a:cubicBezTo>
                  <a:pt x="5632680" y="4635747"/>
                  <a:pt x="5092136" y="4788147"/>
                  <a:pt x="4789717" y="4804816"/>
                </a:cubicBezTo>
                <a:cubicBezTo>
                  <a:pt x="4487298" y="4821485"/>
                  <a:pt x="4046767" y="4647653"/>
                  <a:pt x="4046767" y="4647653"/>
                </a:cubicBezTo>
                <a:cubicBezTo>
                  <a:pt x="3818167" y="4600028"/>
                  <a:pt x="3672911" y="4480966"/>
                  <a:pt x="3418117" y="4519066"/>
                </a:cubicBezTo>
                <a:cubicBezTo>
                  <a:pt x="3163323" y="4557166"/>
                  <a:pt x="2818041" y="4816722"/>
                  <a:pt x="2518004" y="4876253"/>
                </a:cubicBezTo>
                <a:cubicBezTo>
                  <a:pt x="2217967" y="4935784"/>
                  <a:pt x="1901261" y="4907209"/>
                  <a:pt x="1617892" y="4876253"/>
                </a:cubicBezTo>
                <a:cubicBezTo>
                  <a:pt x="1334523" y="4845297"/>
                  <a:pt x="1024961" y="4769097"/>
                  <a:pt x="817792" y="4690516"/>
                </a:cubicBezTo>
                <a:cubicBezTo>
                  <a:pt x="610623" y="4611935"/>
                  <a:pt x="496323" y="4495253"/>
                  <a:pt x="374879" y="4404766"/>
                </a:cubicBezTo>
                <a:cubicBezTo>
                  <a:pt x="253435" y="4314279"/>
                  <a:pt x="129611" y="4223790"/>
                  <a:pt x="74842" y="4104728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3F0EF896-D47C-054B-ACB4-DCE477AC2839}"/>
              </a:ext>
            </a:extLst>
          </p:cNvPr>
          <p:cNvSpPr/>
          <p:nvPr/>
        </p:nvSpPr>
        <p:spPr>
          <a:xfrm>
            <a:off x="-1161085" y="-6211778"/>
            <a:ext cx="5381746" cy="9543487"/>
          </a:xfrm>
          <a:custGeom>
            <a:avLst/>
            <a:gdLst>
              <a:gd name="connsiteX0" fmla="*/ 2018335 w 5381746"/>
              <a:gd name="connsiteY0" fmla="*/ 3082815 h 9543487"/>
              <a:gd name="connsiteX1" fmla="*/ 1532560 w 5381746"/>
              <a:gd name="connsiteY1" fmla="*/ 3025665 h 9543487"/>
              <a:gd name="connsiteX2" fmla="*/ 1089647 w 5381746"/>
              <a:gd name="connsiteY2" fmla="*/ 2739915 h 9543487"/>
              <a:gd name="connsiteX3" fmla="*/ 503860 w 5381746"/>
              <a:gd name="connsiteY3" fmla="*/ 2582753 h 9543487"/>
              <a:gd name="connsiteX4" fmla="*/ 146672 w 5381746"/>
              <a:gd name="connsiteY4" fmla="*/ 2068403 h 9543487"/>
              <a:gd name="connsiteX5" fmla="*/ 3797 w 5381746"/>
              <a:gd name="connsiteY5" fmla="*/ 1439753 h 9543487"/>
              <a:gd name="connsiteX6" fmla="*/ 103810 w 5381746"/>
              <a:gd name="connsiteY6" fmla="*/ 953978 h 9543487"/>
              <a:gd name="connsiteX7" fmla="*/ 703885 w 5381746"/>
              <a:gd name="connsiteY7" fmla="*/ 382478 h 9543487"/>
              <a:gd name="connsiteX8" fmla="*/ 1103935 w 5381746"/>
              <a:gd name="connsiteY8" fmla="*/ 53865 h 9543487"/>
              <a:gd name="connsiteX9" fmla="*/ 2204073 w 5381746"/>
              <a:gd name="connsiteY9" fmla="*/ 82440 h 9543487"/>
              <a:gd name="connsiteX10" fmla="*/ 3361360 w 5381746"/>
              <a:gd name="connsiteY10" fmla="*/ 839678 h 9543487"/>
              <a:gd name="connsiteX11" fmla="*/ 3889998 w 5381746"/>
              <a:gd name="connsiteY11" fmla="*/ 2025540 h 9543487"/>
              <a:gd name="connsiteX12" fmla="*/ 4118598 w 5381746"/>
              <a:gd name="connsiteY12" fmla="*/ 2897078 h 9543487"/>
              <a:gd name="connsiteX13" fmla="*/ 5175873 w 5381746"/>
              <a:gd name="connsiteY13" fmla="*/ 3882915 h 9543487"/>
              <a:gd name="connsiteX14" fmla="*/ 5333035 w 5381746"/>
              <a:gd name="connsiteY14" fmla="*/ 5054490 h 9543487"/>
              <a:gd name="connsiteX15" fmla="*/ 4575798 w 5381746"/>
              <a:gd name="connsiteY15" fmla="*/ 5954603 h 9543487"/>
              <a:gd name="connsiteX16" fmla="*/ 3975723 w 5381746"/>
              <a:gd name="connsiteY16" fmla="*/ 6311791 h 9543487"/>
              <a:gd name="connsiteX17" fmla="*/ 3404223 w 5381746"/>
              <a:gd name="connsiteY17" fmla="*/ 6911866 h 9543487"/>
              <a:gd name="connsiteX18" fmla="*/ 3447085 w 5381746"/>
              <a:gd name="connsiteY18" fmla="*/ 7397641 h 9543487"/>
              <a:gd name="connsiteX19" fmla="*/ 4118598 w 5381746"/>
              <a:gd name="connsiteY19" fmla="*/ 7997716 h 9543487"/>
              <a:gd name="connsiteX20" fmla="*/ 4318623 w 5381746"/>
              <a:gd name="connsiteY20" fmla="*/ 8269178 h 9543487"/>
              <a:gd name="connsiteX21" fmla="*/ 4332910 w 5381746"/>
              <a:gd name="connsiteY21" fmla="*/ 8840678 h 9543487"/>
              <a:gd name="connsiteX22" fmla="*/ 3818560 w 5381746"/>
              <a:gd name="connsiteY22" fmla="*/ 9269303 h 9543487"/>
              <a:gd name="connsiteX23" fmla="*/ 2704135 w 5381746"/>
              <a:gd name="connsiteY23" fmla="*/ 9497903 h 9543487"/>
              <a:gd name="connsiteX24" fmla="*/ 1932610 w 5381746"/>
              <a:gd name="connsiteY24" fmla="*/ 9483616 h 9543487"/>
              <a:gd name="connsiteX25" fmla="*/ 1375398 w 5381746"/>
              <a:gd name="connsiteY25" fmla="*/ 8883541 h 9543487"/>
              <a:gd name="connsiteX26" fmla="*/ 1189660 w 5381746"/>
              <a:gd name="connsiteY26" fmla="*/ 8254891 h 9543487"/>
              <a:gd name="connsiteX27" fmla="*/ 1561135 w 5381746"/>
              <a:gd name="connsiteY27" fmla="*/ 7511941 h 9543487"/>
              <a:gd name="connsiteX28" fmla="*/ 2732710 w 5381746"/>
              <a:gd name="connsiteY28" fmla="*/ 6797566 h 9543487"/>
              <a:gd name="connsiteX29" fmla="*/ 3418510 w 5381746"/>
              <a:gd name="connsiteY29" fmla="*/ 6526103 h 9543487"/>
              <a:gd name="connsiteX30" fmla="*/ 4004298 w 5381746"/>
              <a:gd name="connsiteY30" fmla="*/ 6068903 h 9543487"/>
              <a:gd name="connsiteX31" fmla="*/ 4661523 w 5381746"/>
              <a:gd name="connsiteY31" fmla="*/ 5683140 h 9543487"/>
              <a:gd name="connsiteX32" fmla="*/ 5133010 w 5381746"/>
              <a:gd name="connsiteY32" fmla="*/ 5083065 h 9543487"/>
              <a:gd name="connsiteX33" fmla="*/ 5233023 w 5381746"/>
              <a:gd name="connsiteY33" fmla="*/ 4697303 h 9543487"/>
              <a:gd name="connsiteX34" fmla="*/ 5161585 w 5381746"/>
              <a:gd name="connsiteY34" fmla="*/ 4097228 h 9543487"/>
              <a:gd name="connsiteX35" fmla="*/ 4718673 w 5381746"/>
              <a:gd name="connsiteY35" fmla="*/ 3568590 h 9543487"/>
              <a:gd name="connsiteX36" fmla="*/ 4261473 w 5381746"/>
              <a:gd name="connsiteY36" fmla="*/ 3268553 h 9543487"/>
              <a:gd name="connsiteX37" fmla="*/ 3918573 w 5381746"/>
              <a:gd name="connsiteY37" fmla="*/ 2882790 h 9543487"/>
              <a:gd name="connsiteX38" fmla="*/ 3532810 w 5381746"/>
              <a:gd name="connsiteY38" fmla="*/ 2768490 h 9543487"/>
              <a:gd name="connsiteX39" fmla="*/ 2918448 w 5381746"/>
              <a:gd name="connsiteY39" fmla="*/ 2854215 h 9543487"/>
              <a:gd name="connsiteX40" fmla="*/ 2261223 w 5381746"/>
              <a:gd name="connsiteY40" fmla="*/ 3025665 h 9543487"/>
              <a:gd name="connsiteX41" fmla="*/ 2018335 w 5381746"/>
              <a:gd name="connsiteY41" fmla="*/ 3082815 h 954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81746" h="9543487">
                <a:moveTo>
                  <a:pt x="2018335" y="3082815"/>
                </a:moveTo>
                <a:cubicBezTo>
                  <a:pt x="1896891" y="3082815"/>
                  <a:pt x="1687341" y="3082815"/>
                  <a:pt x="1532560" y="3025665"/>
                </a:cubicBezTo>
                <a:cubicBezTo>
                  <a:pt x="1377779" y="2968515"/>
                  <a:pt x="1261097" y="2813734"/>
                  <a:pt x="1089647" y="2739915"/>
                </a:cubicBezTo>
                <a:cubicBezTo>
                  <a:pt x="918197" y="2666096"/>
                  <a:pt x="661022" y="2694672"/>
                  <a:pt x="503860" y="2582753"/>
                </a:cubicBezTo>
                <a:cubicBezTo>
                  <a:pt x="346698" y="2470834"/>
                  <a:pt x="230016" y="2258903"/>
                  <a:pt x="146672" y="2068403"/>
                </a:cubicBezTo>
                <a:cubicBezTo>
                  <a:pt x="63328" y="1877903"/>
                  <a:pt x="10941" y="1625490"/>
                  <a:pt x="3797" y="1439753"/>
                </a:cubicBezTo>
                <a:cubicBezTo>
                  <a:pt x="-3347" y="1254016"/>
                  <a:pt x="-12871" y="1130190"/>
                  <a:pt x="103810" y="953978"/>
                </a:cubicBezTo>
                <a:cubicBezTo>
                  <a:pt x="220491" y="777765"/>
                  <a:pt x="537198" y="532497"/>
                  <a:pt x="703885" y="382478"/>
                </a:cubicBezTo>
                <a:cubicBezTo>
                  <a:pt x="870572" y="232459"/>
                  <a:pt x="853904" y="103871"/>
                  <a:pt x="1103935" y="53865"/>
                </a:cubicBezTo>
                <a:cubicBezTo>
                  <a:pt x="1353966" y="3859"/>
                  <a:pt x="1827836" y="-48529"/>
                  <a:pt x="2204073" y="82440"/>
                </a:cubicBezTo>
                <a:cubicBezTo>
                  <a:pt x="2580310" y="213409"/>
                  <a:pt x="3080373" y="515828"/>
                  <a:pt x="3361360" y="839678"/>
                </a:cubicBezTo>
                <a:cubicBezTo>
                  <a:pt x="3642347" y="1163528"/>
                  <a:pt x="3763792" y="1682640"/>
                  <a:pt x="3889998" y="2025540"/>
                </a:cubicBezTo>
                <a:cubicBezTo>
                  <a:pt x="4016204" y="2368440"/>
                  <a:pt x="3904286" y="2587516"/>
                  <a:pt x="4118598" y="2897078"/>
                </a:cubicBezTo>
                <a:cubicBezTo>
                  <a:pt x="4332910" y="3206640"/>
                  <a:pt x="4973467" y="3523346"/>
                  <a:pt x="5175873" y="3882915"/>
                </a:cubicBezTo>
                <a:cubicBezTo>
                  <a:pt x="5378279" y="4242484"/>
                  <a:pt x="5433047" y="4709209"/>
                  <a:pt x="5333035" y="5054490"/>
                </a:cubicBezTo>
                <a:cubicBezTo>
                  <a:pt x="5233023" y="5399771"/>
                  <a:pt x="4802017" y="5745053"/>
                  <a:pt x="4575798" y="5954603"/>
                </a:cubicBezTo>
                <a:cubicBezTo>
                  <a:pt x="4349579" y="6164153"/>
                  <a:pt x="4170985" y="6152247"/>
                  <a:pt x="3975723" y="6311791"/>
                </a:cubicBezTo>
                <a:cubicBezTo>
                  <a:pt x="3780461" y="6471335"/>
                  <a:pt x="3492329" y="6730891"/>
                  <a:pt x="3404223" y="6911866"/>
                </a:cubicBezTo>
                <a:cubicBezTo>
                  <a:pt x="3316117" y="7092841"/>
                  <a:pt x="3328022" y="7216666"/>
                  <a:pt x="3447085" y="7397641"/>
                </a:cubicBezTo>
                <a:cubicBezTo>
                  <a:pt x="3566148" y="7578616"/>
                  <a:pt x="3973342" y="7852460"/>
                  <a:pt x="4118598" y="7997716"/>
                </a:cubicBezTo>
                <a:cubicBezTo>
                  <a:pt x="4263854" y="8142972"/>
                  <a:pt x="4282904" y="8128684"/>
                  <a:pt x="4318623" y="8269178"/>
                </a:cubicBezTo>
                <a:cubicBezTo>
                  <a:pt x="4354342" y="8409672"/>
                  <a:pt x="4416254" y="8673991"/>
                  <a:pt x="4332910" y="8840678"/>
                </a:cubicBezTo>
                <a:cubicBezTo>
                  <a:pt x="4249566" y="9007366"/>
                  <a:pt x="4090023" y="9159766"/>
                  <a:pt x="3818560" y="9269303"/>
                </a:cubicBezTo>
                <a:cubicBezTo>
                  <a:pt x="3547098" y="9378841"/>
                  <a:pt x="3018460" y="9462184"/>
                  <a:pt x="2704135" y="9497903"/>
                </a:cubicBezTo>
                <a:cubicBezTo>
                  <a:pt x="2389810" y="9533622"/>
                  <a:pt x="2154066" y="9586010"/>
                  <a:pt x="1932610" y="9483616"/>
                </a:cubicBezTo>
                <a:cubicBezTo>
                  <a:pt x="1711154" y="9381222"/>
                  <a:pt x="1499223" y="9088328"/>
                  <a:pt x="1375398" y="8883541"/>
                </a:cubicBezTo>
                <a:cubicBezTo>
                  <a:pt x="1251573" y="8678754"/>
                  <a:pt x="1158704" y="8483491"/>
                  <a:pt x="1189660" y="8254891"/>
                </a:cubicBezTo>
                <a:cubicBezTo>
                  <a:pt x="1220616" y="8026291"/>
                  <a:pt x="1303960" y="7754828"/>
                  <a:pt x="1561135" y="7511941"/>
                </a:cubicBezTo>
                <a:cubicBezTo>
                  <a:pt x="1818310" y="7269054"/>
                  <a:pt x="2423148" y="6961872"/>
                  <a:pt x="2732710" y="6797566"/>
                </a:cubicBezTo>
                <a:cubicBezTo>
                  <a:pt x="3042273" y="6633260"/>
                  <a:pt x="3206579" y="6647547"/>
                  <a:pt x="3418510" y="6526103"/>
                </a:cubicBezTo>
                <a:cubicBezTo>
                  <a:pt x="3630441" y="6404659"/>
                  <a:pt x="3797129" y="6209397"/>
                  <a:pt x="4004298" y="6068903"/>
                </a:cubicBezTo>
                <a:cubicBezTo>
                  <a:pt x="4211467" y="5928409"/>
                  <a:pt x="4473404" y="5847446"/>
                  <a:pt x="4661523" y="5683140"/>
                </a:cubicBezTo>
                <a:cubicBezTo>
                  <a:pt x="4849642" y="5518834"/>
                  <a:pt x="5037760" y="5247371"/>
                  <a:pt x="5133010" y="5083065"/>
                </a:cubicBezTo>
                <a:cubicBezTo>
                  <a:pt x="5228260" y="4918759"/>
                  <a:pt x="5228261" y="4861609"/>
                  <a:pt x="5233023" y="4697303"/>
                </a:cubicBezTo>
                <a:cubicBezTo>
                  <a:pt x="5237785" y="4532997"/>
                  <a:pt x="5247310" y="4285347"/>
                  <a:pt x="5161585" y="4097228"/>
                </a:cubicBezTo>
                <a:cubicBezTo>
                  <a:pt x="5075860" y="3909109"/>
                  <a:pt x="4868692" y="3706702"/>
                  <a:pt x="4718673" y="3568590"/>
                </a:cubicBezTo>
                <a:cubicBezTo>
                  <a:pt x="4568654" y="3430478"/>
                  <a:pt x="4394823" y="3382853"/>
                  <a:pt x="4261473" y="3268553"/>
                </a:cubicBezTo>
                <a:cubicBezTo>
                  <a:pt x="4128123" y="3154253"/>
                  <a:pt x="4040017" y="2966134"/>
                  <a:pt x="3918573" y="2882790"/>
                </a:cubicBezTo>
                <a:cubicBezTo>
                  <a:pt x="3797129" y="2799446"/>
                  <a:pt x="3699497" y="2773252"/>
                  <a:pt x="3532810" y="2768490"/>
                </a:cubicBezTo>
                <a:cubicBezTo>
                  <a:pt x="3366123" y="2763728"/>
                  <a:pt x="3130379" y="2811352"/>
                  <a:pt x="2918448" y="2854215"/>
                </a:cubicBezTo>
                <a:cubicBezTo>
                  <a:pt x="2706517" y="2897077"/>
                  <a:pt x="2408860" y="2985184"/>
                  <a:pt x="2261223" y="3025665"/>
                </a:cubicBezTo>
                <a:cubicBezTo>
                  <a:pt x="2113586" y="3066146"/>
                  <a:pt x="2139779" y="3082815"/>
                  <a:pt x="2018335" y="3082815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DC6D750-32B9-E14B-9E76-2ABD7BB00A0E}"/>
              </a:ext>
            </a:extLst>
          </p:cNvPr>
          <p:cNvSpPr/>
          <p:nvPr/>
        </p:nvSpPr>
        <p:spPr>
          <a:xfrm>
            <a:off x="-7668693" y="-6129593"/>
            <a:ext cx="5553422" cy="7633066"/>
          </a:xfrm>
          <a:custGeom>
            <a:avLst/>
            <a:gdLst>
              <a:gd name="connsiteX0" fmla="*/ 3568180 w 5553422"/>
              <a:gd name="connsiteY0" fmla="*/ 5029455 h 7633066"/>
              <a:gd name="connsiteX1" fmla="*/ 3439593 w 5553422"/>
              <a:gd name="connsiteY1" fmla="*/ 4829430 h 7633066"/>
              <a:gd name="connsiteX2" fmla="*/ 3353868 w 5553422"/>
              <a:gd name="connsiteY2" fmla="*/ 4386518 h 7633066"/>
              <a:gd name="connsiteX3" fmla="*/ 3196705 w 5553422"/>
              <a:gd name="connsiteY3" fmla="*/ 3843593 h 7633066"/>
              <a:gd name="connsiteX4" fmla="*/ 3311005 w 5553422"/>
              <a:gd name="connsiteY4" fmla="*/ 3486405 h 7633066"/>
              <a:gd name="connsiteX5" fmla="*/ 3639618 w 5553422"/>
              <a:gd name="connsiteY5" fmla="*/ 3100643 h 7633066"/>
              <a:gd name="connsiteX6" fmla="*/ 3696768 w 5553422"/>
              <a:gd name="connsiteY6" fmla="*/ 2657730 h 7633066"/>
              <a:gd name="connsiteX7" fmla="*/ 4239693 w 5553422"/>
              <a:gd name="connsiteY7" fmla="*/ 2357693 h 7633066"/>
              <a:gd name="connsiteX8" fmla="*/ 4639743 w 5553422"/>
              <a:gd name="connsiteY8" fmla="*/ 2143380 h 7633066"/>
              <a:gd name="connsiteX9" fmla="*/ 5268393 w 5553422"/>
              <a:gd name="connsiteY9" fmla="*/ 1671893 h 7633066"/>
              <a:gd name="connsiteX10" fmla="*/ 5425555 w 5553422"/>
              <a:gd name="connsiteY10" fmla="*/ 1143255 h 7633066"/>
              <a:gd name="connsiteX11" fmla="*/ 5525568 w 5553422"/>
              <a:gd name="connsiteY11" fmla="*/ 600330 h 7633066"/>
              <a:gd name="connsiteX12" fmla="*/ 4896918 w 5553422"/>
              <a:gd name="connsiteY12" fmla="*/ 200280 h 7633066"/>
              <a:gd name="connsiteX13" fmla="*/ 3911080 w 5553422"/>
              <a:gd name="connsiteY13" fmla="*/ 255 h 7633066"/>
              <a:gd name="connsiteX14" fmla="*/ 2782368 w 5553422"/>
              <a:gd name="connsiteY14" fmla="*/ 171705 h 7633066"/>
              <a:gd name="connsiteX15" fmla="*/ 2067993 w 5553422"/>
              <a:gd name="connsiteY15" fmla="*/ 686055 h 7633066"/>
              <a:gd name="connsiteX16" fmla="*/ 1796530 w 5553422"/>
              <a:gd name="connsiteY16" fmla="*/ 1228980 h 7633066"/>
              <a:gd name="connsiteX17" fmla="*/ 1053580 w 5553422"/>
              <a:gd name="connsiteY17" fmla="*/ 1357568 h 7633066"/>
              <a:gd name="connsiteX18" fmla="*/ 324918 w 5553422"/>
              <a:gd name="connsiteY18" fmla="*/ 1400430 h 7633066"/>
              <a:gd name="connsiteX19" fmla="*/ 39168 w 5553422"/>
              <a:gd name="connsiteY19" fmla="*/ 2057655 h 7633066"/>
              <a:gd name="connsiteX20" fmla="*/ 67743 w 5553422"/>
              <a:gd name="connsiteY20" fmla="*/ 2786318 h 7633066"/>
              <a:gd name="connsiteX21" fmla="*/ 210618 w 5553422"/>
              <a:gd name="connsiteY21" fmla="*/ 3414968 h 7633066"/>
              <a:gd name="connsiteX22" fmla="*/ 10593 w 5553422"/>
              <a:gd name="connsiteY22" fmla="*/ 4172205 h 7633066"/>
              <a:gd name="connsiteX23" fmla="*/ 110605 w 5553422"/>
              <a:gd name="connsiteY23" fmla="*/ 4872293 h 7633066"/>
              <a:gd name="connsiteX24" fmla="*/ 796405 w 5553422"/>
              <a:gd name="connsiteY24" fmla="*/ 5672393 h 7633066"/>
              <a:gd name="connsiteX25" fmla="*/ 1582218 w 5553422"/>
              <a:gd name="connsiteY25" fmla="*/ 6043868 h 7633066"/>
              <a:gd name="connsiteX26" fmla="*/ 2110855 w 5553422"/>
              <a:gd name="connsiteY26" fmla="*/ 6729668 h 7633066"/>
              <a:gd name="connsiteX27" fmla="*/ 2853805 w 5553422"/>
              <a:gd name="connsiteY27" fmla="*/ 7301168 h 7633066"/>
              <a:gd name="connsiteX28" fmla="*/ 4311130 w 5553422"/>
              <a:gd name="connsiteY28" fmla="*/ 7615493 h 7633066"/>
              <a:gd name="connsiteX29" fmla="*/ 5196955 w 5553422"/>
              <a:gd name="connsiteY29" fmla="*/ 7515481 h 7633066"/>
              <a:gd name="connsiteX30" fmla="*/ 5325543 w 5553422"/>
              <a:gd name="connsiteY30" fmla="*/ 6872543 h 7633066"/>
              <a:gd name="connsiteX31" fmla="*/ 5225530 w 5553422"/>
              <a:gd name="connsiteY31" fmla="*/ 6201031 h 7633066"/>
              <a:gd name="connsiteX32" fmla="*/ 5039793 w 5553422"/>
              <a:gd name="connsiteY32" fmla="*/ 5600955 h 7633066"/>
              <a:gd name="connsiteX33" fmla="*/ 4454005 w 5553422"/>
              <a:gd name="connsiteY33" fmla="*/ 5300918 h 7633066"/>
              <a:gd name="connsiteX34" fmla="*/ 3953943 w 5553422"/>
              <a:gd name="connsiteY34" fmla="*/ 5143755 h 7633066"/>
              <a:gd name="connsiteX35" fmla="*/ 3568180 w 5553422"/>
              <a:gd name="connsiteY35" fmla="*/ 5029455 h 763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53422" h="7633066">
                <a:moveTo>
                  <a:pt x="3568180" y="5029455"/>
                </a:moveTo>
                <a:cubicBezTo>
                  <a:pt x="3482455" y="4977067"/>
                  <a:pt x="3475312" y="4936586"/>
                  <a:pt x="3439593" y="4829430"/>
                </a:cubicBezTo>
                <a:cubicBezTo>
                  <a:pt x="3403874" y="4722274"/>
                  <a:pt x="3394349" y="4550824"/>
                  <a:pt x="3353868" y="4386518"/>
                </a:cubicBezTo>
                <a:cubicBezTo>
                  <a:pt x="3313387" y="4222212"/>
                  <a:pt x="3203849" y="3993612"/>
                  <a:pt x="3196705" y="3843593"/>
                </a:cubicBezTo>
                <a:cubicBezTo>
                  <a:pt x="3189561" y="3693574"/>
                  <a:pt x="3237186" y="3610230"/>
                  <a:pt x="3311005" y="3486405"/>
                </a:cubicBezTo>
                <a:cubicBezTo>
                  <a:pt x="3384824" y="3362580"/>
                  <a:pt x="3575324" y="3238756"/>
                  <a:pt x="3639618" y="3100643"/>
                </a:cubicBezTo>
                <a:cubicBezTo>
                  <a:pt x="3703912" y="2962530"/>
                  <a:pt x="3596756" y="2781555"/>
                  <a:pt x="3696768" y="2657730"/>
                </a:cubicBezTo>
                <a:cubicBezTo>
                  <a:pt x="3796780" y="2533905"/>
                  <a:pt x="4239693" y="2357693"/>
                  <a:pt x="4239693" y="2357693"/>
                </a:cubicBezTo>
                <a:cubicBezTo>
                  <a:pt x="4396855" y="2271968"/>
                  <a:pt x="4468293" y="2257680"/>
                  <a:pt x="4639743" y="2143380"/>
                </a:cubicBezTo>
                <a:cubicBezTo>
                  <a:pt x="4811193" y="2029080"/>
                  <a:pt x="5137424" y="1838580"/>
                  <a:pt x="5268393" y="1671893"/>
                </a:cubicBezTo>
                <a:cubicBezTo>
                  <a:pt x="5399362" y="1505206"/>
                  <a:pt x="5382693" y="1321849"/>
                  <a:pt x="5425555" y="1143255"/>
                </a:cubicBezTo>
                <a:cubicBezTo>
                  <a:pt x="5468417" y="964661"/>
                  <a:pt x="5613674" y="757493"/>
                  <a:pt x="5525568" y="600330"/>
                </a:cubicBezTo>
                <a:cubicBezTo>
                  <a:pt x="5437462" y="443167"/>
                  <a:pt x="5165999" y="300292"/>
                  <a:pt x="4896918" y="200280"/>
                </a:cubicBezTo>
                <a:cubicBezTo>
                  <a:pt x="4627837" y="100268"/>
                  <a:pt x="4263505" y="5017"/>
                  <a:pt x="3911080" y="255"/>
                </a:cubicBezTo>
                <a:cubicBezTo>
                  <a:pt x="3558655" y="-4507"/>
                  <a:pt x="3089549" y="57405"/>
                  <a:pt x="2782368" y="171705"/>
                </a:cubicBezTo>
                <a:cubicBezTo>
                  <a:pt x="2475187" y="286005"/>
                  <a:pt x="2232299" y="509842"/>
                  <a:pt x="2067993" y="686055"/>
                </a:cubicBezTo>
                <a:cubicBezTo>
                  <a:pt x="1903687" y="862267"/>
                  <a:pt x="1965599" y="1117061"/>
                  <a:pt x="1796530" y="1228980"/>
                </a:cubicBezTo>
                <a:cubicBezTo>
                  <a:pt x="1627461" y="1340899"/>
                  <a:pt x="1298849" y="1328993"/>
                  <a:pt x="1053580" y="1357568"/>
                </a:cubicBezTo>
                <a:cubicBezTo>
                  <a:pt x="808311" y="1386143"/>
                  <a:pt x="493987" y="1283749"/>
                  <a:pt x="324918" y="1400430"/>
                </a:cubicBezTo>
                <a:cubicBezTo>
                  <a:pt x="155849" y="1517111"/>
                  <a:pt x="82030" y="1826674"/>
                  <a:pt x="39168" y="2057655"/>
                </a:cubicBezTo>
                <a:cubicBezTo>
                  <a:pt x="-3694" y="2288636"/>
                  <a:pt x="39168" y="2560099"/>
                  <a:pt x="67743" y="2786318"/>
                </a:cubicBezTo>
                <a:cubicBezTo>
                  <a:pt x="96318" y="3012537"/>
                  <a:pt x="220143" y="3183987"/>
                  <a:pt x="210618" y="3414968"/>
                </a:cubicBezTo>
                <a:cubicBezTo>
                  <a:pt x="201093" y="3645949"/>
                  <a:pt x="27262" y="3929317"/>
                  <a:pt x="10593" y="4172205"/>
                </a:cubicBezTo>
                <a:cubicBezTo>
                  <a:pt x="-6076" y="4415093"/>
                  <a:pt x="-20364" y="4622262"/>
                  <a:pt x="110605" y="4872293"/>
                </a:cubicBezTo>
                <a:cubicBezTo>
                  <a:pt x="241574" y="5122324"/>
                  <a:pt x="551136" y="5477131"/>
                  <a:pt x="796405" y="5672393"/>
                </a:cubicBezTo>
                <a:cubicBezTo>
                  <a:pt x="1041674" y="5867655"/>
                  <a:pt x="1363143" y="5867655"/>
                  <a:pt x="1582218" y="6043868"/>
                </a:cubicBezTo>
                <a:cubicBezTo>
                  <a:pt x="1801293" y="6220081"/>
                  <a:pt x="1898924" y="6520118"/>
                  <a:pt x="2110855" y="6729668"/>
                </a:cubicBezTo>
                <a:cubicBezTo>
                  <a:pt x="2322786" y="6939218"/>
                  <a:pt x="2487092" y="7153531"/>
                  <a:pt x="2853805" y="7301168"/>
                </a:cubicBezTo>
                <a:cubicBezTo>
                  <a:pt x="3220517" y="7448806"/>
                  <a:pt x="3920605" y="7579774"/>
                  <a:pt x="4311130" y="7615493"/>
                </a:cubicBezTo>
                <a:cubicBezTo>
                  <a:pt x="4701655" y="7651212"/>
                  <a:pt x="5027886" y="7639306"/>
                  <a:pt x="5196955" y="7515481"/>
                </a:cubicBezTo>
                <a:cubicBezTo>
                  <a:pt x="5366024" y="7391656"/>
                  <a:pt x="5320781" y="7091618"/>
                  <a:pt x="5325543" y="6872543"/>
                </a:cubicBezTo>
                <a:cubicBezTo>
                  <a:pt x="5330306" y="6653468"/>
                  <a:pt x="5273155" y="6412962"/>
                  <a:pt x="5225530" y="6201031"/>
                </a:cubicBezTo>
                <a:cubicBezTo>
                  <a:pt x="5177905" y="5989100"/>
                  <a:pt x="5168380" y="5750974"/>
                  <a:pt x="5039793" y="5600955"/>
                </a:cubicBezTo>
                <a:cubicBezTo>
                  <a:pt x="4911206" y="5450936"/>
                  <a:pt x="4634980" y="5377118"/>
                  <a:pt x="4454005" y="5300918"/>
                </a:cubicBezTo>
                <a:cubicBezTo>
                  <a:pt x="4273030" y="5224718"/>
                  <a:pt x="4108724" y="5186618"/>
                  <a:pt x="3953943" y="5143755"/>
                </a:cubicBezTo>
                <a:cubicBezTo>
                  <a:pt x="3799162" y="5100893"/>
                  <a:pt x="3653905" y="5081843"/>
                  <a:pt x="3568180" y="502945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7" name="Straight Connector 706">
            <a:extLst>
              <a:ext uri="{FF2B5EF4-FFF2-40B4-BE49-F238E27FC236}">
                <a16:creationId xmlns:a16="http://schemas.microsoft.com/office/drawing/2014/main" id="{0635ECBA-8F06-8A42-871C-91BBAA8B6675}"/>
              </a:ext>
            </a:extLst>
          </p:cNvPr>
          <p:cNvCxnSpPr>
            <a:cxnSpLocks/>
          </p:cNvCxnSpPr>
          <p:nvPr/>
        </p:nvCxnSpPr>
        <p:spPr>
          <a:xfrm>
            <a:off x="1970805" y="11407103"/>
            <a:ext cx="2616165" cy="19890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93" name="Freeform 792">
            <a:extLst>
              <a:ext uri="{FF2B5EF4-FFF2-40B4-BE49-F238E27FC236}">
                <a16:creationId xmlns:a16="http://schemas.microsoft.com/office/drawing/2014/main" id="{3A07D869-68D8-4240-B3EF-7551E0673200}"/>
              </a:ext>
            </a:extLst>
          </p:cNvPr>
          <p:cNvSpPr/>
          <p:nvPr/>
        </p:nvSpPr>
        <p:spPr>
          <a:xfrm>
            <a:off x="7626093" y="9771448"/>
            <a:ext cx="3416177" cy="5405138"/>
          </a:xfrm>
          <a:custGeom>
            <a:avLst/>
            <a:gdLst>
              <a:gd name="connsiteX0" fmla="*/ 3014 w 2573289"/>
              <a:gd name="connsiteY0" fmla="*/ 746210 h 3563796"/>
              <a:gd name="connsiteX1" fmla="*/ 188751 w 2573289"/>
              <a:gd name="connsiteY1" fmla="*/ 1474872 h 3563796"/>
              <a:gd name="connsiteX2" fmla="*/ 160176 w 2573289"/>
              <a:gd name="connsiteY2" fmla="*/ 2032085 h 3563796"/>
              <a:gd name="connsiteX3" fmla="*/ 60164 w 2573289"/>
              <a:gd name="connsiteY3" fmla="*/ 2932197 h 3563796"/>
              <a:gd name="connsiteX4" fmla="*/ 417351 w 2573289"/>
              <a:gd name="connsiteY4" fmla="*/ 3446547 h 3563796"/>
              <a:gd name="connsiteX5" fmla="*/ 1388901 w 2573289"/>
              <a:gd name="connsiteY5" fmla="*/ 3560847 h 3563796"/>
              <a:gd name="connsiteX6" fmla="*/ 1931826 w 2573289"/>
              <a:gd name="connsiteY6" fmla="*/ 3375110 h 3563796"/>
              <a:gd name="connsiteX7" fmla="*/ 2531901 w 2573289"/>
              <a:gd name="connsiteY7" fmla="*/ 2517860 h 3563796"/>
              <a:gd name="connsiteX8" fmla="*/ 2517614 w 2573289"/>
              <a:gd name="connsiteY8" fmla="*/ 1760622 h 3563796"/>
              <a:gd name="connsiteX9" fmla="*/ 2489039 w 2573289"/>
              <a:gd name="connsiteY9" fmla="*/ 989097 h 3563796"/>
              <a:gd name="connsiteX10" fmla="*/ 2088989 w 2573289"/>
              <a:gd name="connsiteY10" fmla="*/ 474747 h 3563796"/>
              <a:gd name="connsiteX11" fmla="*/ 1246026 w 2573289"/>
              <a:gd name="connsiteY11" fmla="*/ 31835 h 3563796"/>
              <a:gd name="connsiteX12" fmla="*/ 174464 w 2573289"/>
              <a:gd name="connsiteY12" fmla="*/ 117560 h 3563796"/>
              <a:gd name="connsiteX13" fmla="*/ 3014 w 2573289"/>
              <a:gd name="connsiteY13" fmla="*/ 746210 h 356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3289" h="3563796">
                <a:moveTo>
                  <a:pt x="3014" y="746210"/>
                </a:moveTo>
                <a:cubicBezTo>
                  <a:pt x="5395" y="972429"/>
                  <a:pt x="162557" y="1260560"/>
                  <a:pt x="188751" y="1474872"/>
                </a:cubicBezTo>
                <a:cubicBezTo>
                  <a:pt x="214945" y="1689184"/>
                  <a:pt x="181607" y="1789198"/>
                  <a:pt x="160176" y="2032085"/>
                </a:cubicBezTo>
                <a:cubicBezTo>
                  <a:pt x="138745" y="2274972"/>
                  <a:pt x="17302" y="2696453"/>
                  <a:pt x="60164" y="2932197"/>
                </a:cubicBezTo>
                <a:cubicBezTo>
                  <a:pt x="103026" y="3167941"/>
                  <a:pt x="195895" y="3341772"/>
                  <a:pt x="417351" y="3446547"/>
                </a:cubicBezTo>
                <a:cubicBezTo>
                  <a:pt x="638807" y="3551322"/>
                  <a:pt x="1136489" y="3572753"/>
                  <a:pt x="1388901" y="3560847"/>
                </a:cubicBezTo>
                <a:cubicBezTo>
                  <a:pt x="1641313" y="3548941"/>
                  <a:pt x="1741326" y="3548941"/>
                  <a:pt x="1931826" y="3375110"/>
                </a:cubicBezTo>
                <a:cubicBezTo>
                  <a:pt x="2122326" y="3201279"/>
                  <a:pt x="2434270" y="2786941"/>
                  <a:pt x="2531901" y="2517860"/>
                </a:cubicBezTo>
                <a:cubicBezTo>
                  <a:pt x="2629532" y="2248779"/>
                  <a:pt x="2524758" y="2015416"/>
                  <a:pt x="2517614" y="1760622"/>
                </a:cubicBezTo>
                <a:cubicBezTo>
                  <a:pt x="2510470" y="1505828"/>
                  <a:pt x="2560476" y="1203409"/>
                  <a:pt x="2489039" y="989097"/>
                </a:cubicBezTo>
                <a:cubicBezTo>
                  <a:pt x="2417602" y="774785"/>
                  <a:pt x="2296158" y="634291"/>
                  <a:pt x="2088989" y="474747"/>
                </a:cubicBezTo>
                <a:cubicBezTo>
                  <a:pt x="1881820" y="315203"/>
                  <a:pt x="1565113" y="91366"/>
                  <a:pt x="1246026" y="31835"/>
                </a:cubicBezTo>
                <a:cubicBezTo>
                  <a:pt x="926939" y="-27696"/>
                  <a:pt x="379251" y="-6265"/>
                  <a:pt x="174464" y="117560"/>
                </a:cubicBezTo>
                <a:cubicBezTo>
                  <a:pt x="-30323" y="241385"/>
                  <a:pt x="633" y="519991"/>
                  <a:pt x="3014" y="74621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D0458D65-8345-104A-BB6C-EAFEEDB0AE27}"/>
              </a:ext>
            </a:extLst>
          </p:cNvPr>
          <p:cNvCxnSpPr>
            <a:cxnSpLocks/>
          </p:cNvCxnSpPr>
          <p:nvPr/>
        </p:nvCxnSpPr>
        <p:spPr>
          <a:xfrm>
            <a:off x="1510410" y="9292891"/>
            <a:ext cx="3181941" cy="195823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5" name="Freeform 304">
            <a:extLst>
              <a:ext uri="{FF2B5EF4-FFF2-40B4-BE49-F238E27FC236}">
                <a16:creationId xmlns:a16="http://schemas.microsoft.com/office/drawing/2014/main" id="{43D48BFA-E75F-4A4A-9F3D-A436C8BBE1F8}"/>
              </a:ext>
            </a:extLst>
          </p:cNvPr>
          <p:cNvSpPr/>
          <p:nvPr/>
        </p:nvSpPr>
        <p:spPr>
          <a:xfrm>
            <a:off x="651907" y="3164281"/>
            <a:ext cx="5704916" cy="3717636"/>
          </a:xfrm>
          <a:custGeom>
            <a:avLst/>
            <a:gdLst>
              <a:gd name="connsiteX0" fmla="*/ 2503490 w 5704916"/>
              <a:gd name="connsiteY0" fmla="*/ 203740 h 3717636"/>
              <a:gd name="connsiteX1" fmla="*/ 1760540 w 5704916"/>
              <a:gd name="connsiteY1" fmla="*/ 3715 h 3717636"/>
              <a:gd name="connsiteX2" fmla="*/ 1017590 w 5704916"/>
              <a:gd name="connsiteY2" fmla="*/ 103728 h 3717636"/>
              <a:gd name="connsiteX3" fmla="*/ 174627 w 5704916"/>
              <a:gd name="connsiteY3" fmla="*/ 460915 h 3717636"/>
              <a:gd name="connsiteX4" fmla="*/ 3177 w 5704916"/>
              <a:gd name="connsiteY4" fmla="*/ 875253 h 3717636"/>
              <a:gd name="connsiteX5" fmla="*/ 246065 w 5704916"/>
              <a:gd name="connsiteY5" fmla="*/ 1646778 h 3717636"/>
              <a:gd name="connsiteX6" fmla="*/ 874715 w 5704916"/>
              <a:gd name="connsiteY6" fmla="*/ 2246853 h 3717636"/>
              <a:gd name="connsiteX7" fmla="*/ 1646240 w 5704916"/>
              <a:gd name="connsiteY7" fmla="*/ 3004090 h 3717636"/>
              <a:gd name="connsiteX8" fmla="*/ 2474915 w 5704916"/>
              <a:gd name="connsiteY8" fmla="*/ 3447003 h 3717636"/>
              <a:gd name="connsiteX9" fmla="*/ 3803652 w 5704916"/>
              <a:gd name="connsiteY9" fmla="*/ 3689890 h 3717636"/>
              <a:gd name="connsiteX10" fmla="*/ 4903790 w 5704916"/>
              <a:gd name="connsiteY10" fmla="*/ 3689890 h 3717636"/>
              <a:gd name="connsiteX11" fmla="*/ 5489577 w 5704916"/>
              <a:gd name="connsiteY11" fmla="*/ 3489865 h 3717636"/>
              <a:gd name="connsiteX12" fmla="*/ 5703890 w 5704916"/>
              <a:gd name="connsiteY12" fmla="*/ 3061240 h 3717636"/>
              <a:gd name="connsiteX13" fmla="*/ 5418140 w 5704916"/>
              <a:gd name="connsiteY13" fmla="*/ 1989678 h 3717636"/>
              <a:gd name="connsiteX14" fmla="*/ 4460877 w 5704916"/>
              <a:gd name="connsiteY14" fmla="*/ 1589628 h 3717636"/>
              <a:gd name="connsiteX15" fmla="*/ 3803652 w 5704916"/>
              <a:gd name="connsiteY15" fmla="*/ 1489615 h 3717636"/>
              <a:gd name="connsiteX16" fmla="*/ 3132140 w 5704916"/>
              <a:gd name="connsiteY16" fmla="*/ 1060990 h 3717636"/>
              <a:gd name="connsiteX17" fmla="*/ 2632077 w 5704916"/>
              <a:gd name="connsiteY17" fmla="*/ 360903 h 3717636"/>
              <a:gd name="connsiteX18" fmla="*/ 2503490 w 5704916"/>
              <a:gd name="connsiteY18" fmla="*/ 203740 h 37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04916" h="3717636">
                <a:moveTo>
                  <a:pt x="2503490" y="203740"/>
                </a:moveTo>
                <a:cubicBezTo>
                  <a:pt x="2358234" y="144209"/>
                  <a:pt x="2008190" y="20384"/>
                  <a:pt x="1760540" y="3715"/>
                </a:cubicBezTo>
                <a:cubicBezTo>
                  <a:pt x="1512890" y="-12954"/>
                  <a:pt x="1281909" y="27528"/>
                  <a:pt x="1017590" y="103728"/>
                </a:cubicBezTo>
                <a:cubicBezTo>
                  <a:pt x="753271" y="179928"/>
                  <a:pt x="343696" y="332327"/>
                  <a:pt x="174627" y="460915"/>
                </a:cubicBezTo>
                <a:cubicBezTo>
                  <a:pt x="5558" y="589503"/>
                  <a:pt x="-8729" y="677609"/>
                  <a:pt x="3177" y="875253"/>
                </a:cubicBezTo>
                <a:cubicBezTo>
                  <a:pt x="15083" y="1072897"/>
                  <a:pt x="100809" y="1418178"/>
                  <a:pt x="246065" y="1646778"/>
                </a:cubicBezTo>
                <a:cubicBezTo>
                  <a:pt x="391321" y="1875378"/>
                  <a:pt x="641352" y="2020634"/>
                  <a:pt x="874715" y="2246853"/>
                </a:cubicBezTo>
                <a:cubicBezTo>
                  <a:pt x="1108078" y="2473072"/>
                  <a:pt x="1379540" y="2804065"/>
                  <a:pt x="1646240" y="3004090"/>
                </a:cubicBezTo>
                <a:cubicBezTo>
                  <a:pt x="1912940" y="3204115"/>
                  <a:pt x="2115346" y="3332703"/>
                  <a:pt x="2474915" y="3447003"/>
                </a:cubicBezTo>
                <a:cubicBezTo>
                  <a:pt x="2834484" y="3561303"/>
                  <a:pt x="3398840" y="3649409"/>
                  <a:pt x="3803652" y="3689890"/>
                </a:cubicBezTo>
                <a:cubicBezTo>
                  <a:pt x="4208465" y="3730371"/>
                  <a:pt x="4622803" y="3723227"/>
                  <a:pt x="4903790" y="3689890"/>
                </a:cubicBezTo>
                <a:cubicBezTo>
                  <a:pt x="5184777" y="3656553"/>
                  <a:pt x="5356227" y="3594640"/>
                  <a:pt x="5489577" y="3489865"/>
                </a:cubicBezTo>
                <a:cubicBezTo>
                  <a:pt x="5622927" y="3385090"/>
                  <a:pt x="5715796" y="3311271"/>
                  <a:pt x="5703890" y="3061240"/>
                </a:cubicBezTo>
                <a:cubicBezTo>
                  <a:pt x="5691984" y="2811209"/>
                  <a:pt x="5625309" y="2234947"/>
                  <a:pt x="5418140" y="1989678"/>
                </a:cubicBezTo>
                <a:cubicBezTo>
                  <a:pt x="5210971" y="1744409"/>
                  <a:pt x="4729958" y="1672972"/>
                  <a:pt x="4460877" y="1589628"/>
                </a:cubicBezTo>
                <a:cubicBezTo>
                  <a:pt x="4191796" y="1506284"/>
                  <a:pt x="4025108" y="1577721"/>
                  <a:pt x="3803652" y="1489615"/>
                </a:cubicBezTo>
                <a:cubicBezTo>
                  <a:pt x="3582196" y="1401509"/>
                  <a:pt x="3327403" y="1249109"/>
                  <a:pt x="3132140" y="1060990"/>
                </a:cubicBezTo>
                <a:cubicBezTo>
                  <a:pt x="2936878" y="872871"/>
                  <a:pt x="2739233" y="503778"/>
                  <a:pt x="2632077" y="360903"/>
                </a:cubicBezTo>
                <a:cubicBezTo>
                  <a:pt x="2524921" y="218028"/>
                  <a:pt x="2648746" y="263271"/>
                  <a:pt x="2503490" y="20374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>
            <a:extLst>
              <a:ext uri="{FF2B5EF4-FFF2-40B4-BE49-F238E27FC236}">
                <a16:creationId xmlns:a16="http://schemas.microsoft.com/office/drawing/2014/main" id="{3279F150-11B4-9B4E-9248-1EF78A1675BA}"/>
              </a:ext>
            </a:extLst>
          </p:cNvPr>
          <p:cNvSpPr/>
          <p:nvPr/>
        </p:nvSpPr>
        <p:spPr>
          <a:xfrm>
            <a:off x="198854" y="0"/>
            <a:ext cx="5413915" cy="3304419"/>
          </a:xfrm>
          <a:custGeom>
            <a:avLst/>
            <a:gdLst>
              <a:gd name="connsiteX0" fmla="*/ 115778 w 5413915"/>
              <a:gd name="connsiteY0" fmla="*/ 1418841 h 3218925"/>
              <a:gd name="connsiteX1" fmla="*/ 774540 w 5413915"/>
              <a:gd name="connsiteY1" fmla="*/ 1005887 h 3218925"/>
              <a:gd name="connsiteX2" fmla="*/ 1472630 w 5413915"/>
              <a:gd name="connsiteY2" fmla="*/ 661758 h 3218925"/>
              <a:gd name="connsiteX3" fmla="*/ 2298540 w 5413915"/>
              <a:gd name="connsiteY3" fmla="*/ 317629 h 3218925"/>
              <a:gd name="connsiteX4" fmla="*/ 3114617 w 5413915"/>
              <a:gd name="connsiteY4" fmla="*/ 130816 h 3218925"/>
              <a:gd name="connsiteX5" fmla="*/ 3802875 w 5413915"/>
              <a:gd name="connsiteY5" fmla="*/ 61990 h 3218925"/>
              <a:gd name="connsiteX6" fmla="*/ 4510798 w 5413915"/>
              <a:gd name="connsiteY6" fmla="*/ 52158 h 3218925"/>
              <a:gd name="connsiteX7" fmla="*/ 4923752 w 5413915"/>
              <a:gd name="connsiteY7" fmla="*/ 2996 h 3218925"/>
              <a:gd name="connsiteX8" fmla="*/ 5346540 w 5413915"/>
              <a:gd name="connsiteY8" fmla="*/ 150480 h 3218925"/>
              <a:gd name="connsiteX9" fmla="*/ 5405533 w 5413915"/>
              <a:gd name="connsiteY9" fmla="*/ 760080 h 3218925"/>
              <a:gd name="connsiteX10" fmla="*/ 5267881 w 5413915"/>
              <a:gd name="connsiteY10" fmla="*/ 1684312 h 3218925"/>
              <a:gd name="connsiteX11" fmla="*/ 4323985 w 5413915"/>
              <a:gd name="connsiteY11" fmla="*/ 2136596 h 3218925"/>
              <a:gd name="connsiteX12" fmla="*/ 3704552 w 5413915"/>
              <a:gd name="connsiteY12" fmla="*/ 2225087 h 3218925"/>
              <a:gd name="connsiteX13" fmla="*/ 3212940 w 5413915"/>
              <a:gd name="connsiteY13" fmla="*/ 2402067 h 3218925"/>
              <a:gd name="connsiteX14" fmla="*/ 2711494 w 5413915"/>
              <a:gd name="connsiteY14" fmla="*/ 2913345 h 3218925"/>
              <a:gd name="connsiteX15" fmla="*/ 1836423 w 5413915"/>
              <a:gd name="connsiteY15" fmla="*/ 3060829 h 3218925"/>
              <a:gd name="connsiteX16" fmla="*/ 1128501 w 5413915"/>
              <a:gd name="connsiteY16" fmla="*/ 3218145 h 3218925"/>
              <a:gd name="connsiteX17" fmla="*/ 459907 w 5413915"/>
              <a:gd name="connsiteY17" fmla="*/ 2992003 h 3218925"/>
              <a:gd name="connsiteX18" fmla="*/ 27288 w 5413915"/>
              <a:gd name="connsiteY18" fmla="*/ 2431564 h 3218925"/>
              <a:gd name="connsiteX19" fmla="*/ 56785 w 5413915"/>
              <a:gd name="connsiteY19" fmla="*/ 1900622 h 3218925"/>
              <a:gd name="connsiteX20" fmla="*/ 115778 w 5413915"/>
              <a:gd name="connsiteY20" fmla="*/ 1418841 h 321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13915" h="3218925">
                <a:moveTo>
                  <a:pt x="115778" y="1418841"/>
                </a:moveTo>
                <a:cubicBezTo>
                  <a:pt x="235404" y="1269719"/>
                  <a:pt x="548398" y="1132067"/>
                  <a:pt x="774540" y="1005887"/>
                </a:cubicBezTo>
                <a:cubicBezTo>
                  <a:pt x="1000682" y="879707"/>
                  <a:pt x="1218630" y="776468"/>
                  <a:pt x="1472630" y="661758"/>
                </a:cubicBezTo>
                <a:cubicBezTo>
                  <a:pt x="1726630" y="547048"/>
                  <a:pt x="2024876" y="406119"/>
                  <a:pt x="2298540" y="317629"/>
                </a:cubicBezTo>
                <a:cubicBezTo>
                  <a:pt x="2572205" y="229139"/>
                  <a:pt x="2863895" y="173422"/>
                  <a:pt x="3114617" y="130816"/>
                </a:cubicBezTo>
                <a:cubicBezTo>
                  <a:pt x="3365340" y="88209"/>
                  <a:pt x="3570178" y="75100"/>
                  <a:pt x="3802875" y="61990"/>
                </a:cubicBezTo>
                <a:cubicBezTo>
                  <a:pt x="4035572" y="48880"/>
                  <a:pt x="4323985" y="61990"/>
                  <a:pt x="4510798" y="52158"/>
                </a:cubicBezTo>
                <a:cubicBezTo>
                  <a:pt x="4697611" y="42326"/>
                  <a:pt x="4784462" y="-13391"/>
                  <a:pt x="4923752" y="2996"/>
                </a:cubicBezTo>
                <a:cubicBezTo>
                  <a:pt x="5063042" y="19383"/>
                  <a:pt x="5266243" y="24299"/>
                  <a:pt x="5346540" y="150480"/>
                </a:cubicBezTo>
                <a:cubicBezTo>
                  <a:pt x="5426837" y="276661"/>
                  <a:pt x="5418643" y="504441"/>
                  <a:pt x="5405533" y="760080"/>
                </a:cubicBezTo>
                <a:cubicBezTo>
                  <a:pt x="5392423" y="1015719"/>
                  <a:pt x="5448139" y="1454893"/>
                  <a:pt x="5267881" y="1684312"/>
                </a:cubicBezTo>
                <a:cubicBezTo>
                  <a:pt x="5087623" y="1913731"/>
                  <a:pt x="4584540" y="2046467"/>
                  <a:pt x="4323985" y="2136596"/>
                </a:cubicBezTo>
                <a:cubicBezTo>
                  <a:pt x="4063430" y="2226725"/>
                  <a:pt x="3889726" y="2180842"/>
                  <a:pt x="3704552" y="2225087"/>
                </a:cubicBezTo>
                <a:cubicBezTo>
                  <a:pt x="3519378" y="2269332"/>
                  <a:pt x="3378450" y="2287357"/>
                  <a:pt x="3212940" y="2402067"/>
                </a:cubicBezTo>
                <a:cubicBezTo>
                  <a:pt x="3047430" y="2516777"/>
                  <a:pt x="2940914" y="2803551"/>
                  <a:pt x="2711494" y="2913345"/>
                </a:cubicBezTo>
                <a:cubicBezTo>
                  <a:pt x="2482074" y="3023139"/>
                  <a:pt x="2100255" y="3010029"/>
                  <a:pt x="1836423" y="3060829"/>
                </a:cubicBezTo>
                <a:cubicBezTo>
                  <a:pt x="1572591" y="3111629"/>
                  <a:pt x="1357920" y="3229616"/>
                  <a:pt x="1128501" y="3218145"/>
                </a:cubicBezTo>
                <a:cubicBezTo>
                  <a:pt x="899082" y="3206674"/>
                  <a:pt x="643443" y="3123100"/>
                  <a:pt x="459907" y="2992003"/>
                </a:cubicBezTo>
                <a:cubicBezTo>
                  <a:pt x="276372" y="2860906"/>
                  <a:pt x="94475" y="2613461"/>
                  <a:pt x="27288" y="2431564"/>
                </a:cubicBezTo>
                <a:cubicBezTo>
                  <a:pt x="-39899" y="2249667"/>
                  <a:pt x="35482" y="2066132"/>
                  <a:pt x="56785" y="1900622"/>
                </a:cubicBezTo>
                <a:cubicBezTo>
                  <a:pt x="78088" y="1735112"/>
                  <a:pt x="-3848" y="1567963"/>
                  <a:pt x="115778" y="141884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838200" y="163481"/>
            <a:ext cx="10515600" cy="739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b="1" dirty="0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0D7F8CED-BC78-AF40-89EE-6CB78C868B85}"/>
              </a:ext>
            </a:extLst>
          </p:cNvPr>
          <p:cNvSpPr/>
          <p:nvPr/>
        </p:nvSpPr>
        <p:spPr>
          <a:xfrm>
            <a:off x="8742654" y="-1625641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AGRO-ECOSYTEM,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DISASTER AND GEOSPATIAL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575F393-27A3-7E41-B98B-CCEAABFA94C5}"/>
              </a:ext>
            </a:extLst>
          </p:cNvPr>
          <p:cNvGrpSpPr/>
          <p:nvPr/>
        </p:nvGrpSpPr>
        <p:grpSpPr>
          <a:xfrm>
            <a:off x="10638653" y="-219551"/>
            <a:ext cx="3275387" cy="2001012"/>
            <a:chOff x="10638653" y="-219551"/>
            <a:chExt cx="3275387" cy="2001012"/>
          </a:xfrm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EAF77FB4-07AD-3541-89A4-77385535D02B}"/>
                </a:ext>
              </a:extLst>
            </p:cNvPr>
            <p:cNvCxnSpPr>
              <a:cxnSpLocks/>
            </p:cNvCxnSpPr>
            <p:nvPr/>
          </p:nvCxnSpPr>
          <p:spPr>
            <a:xfrm>
              <a:off x="11701703" y="1111710"/>
              <a:ext cx="505681" cy="3218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12C6F65D-CE3B-554D-8C58-DB9E2FC1FE79}"/>
                </a:ext>
              </a:extLst>
            </p:cNvPr>
            <p:cNvSpPr/>
            <p:nvPr/>
          </p:nvSpPr>
          <p:spPr>
            <a:xfrm rot="720000">
              <a:off x="12034749" y="1235704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B6CAA2C9-799B-B24E-8F90-BA40C0326C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916073" y="653063"/>
              <a:ext cx="713309" cy="3315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9" name="Oval 788">
              <a:extLst>
                <a:ext uri="{FF2B5EF4-FFF2-40B4-BE49-F238E27FC236}">
                  <a16:creationId xmlns:a16="http://schemas.microsoft.com/office/drawing/2014/main" id="{0A65AC7E-1FE1-364F-9B7A-7863A9F88AC9}"/>
                </a:ext>
              </a:extLst>
            </p:cNvPr>
            <p:cNvSpPr/>
            <p:nvPr/>
          </p:nvSpPr>
          <p:spPr>
            <a:xfrm rot="720000">
              <a:off x="12392487" y="43428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4BEA1FBD-CA58-F646-B22F-D19C7F2603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12443" y="41795"/>
              <a:ext cx="584923" cy="32054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E25613F2-FAFA-574B-8B89-6BA3EA838CDF}"/>
                </a:ext>
              </a:extLst>
            </p:cNvPr>
            <p:cNvSpPr/>
            <p:nvPr/>
          </p:nvSpPr>
          <p:spPr>
            <a:xfrm rot="720000">
              <a:off x="12065703" y="-219551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F0C805C4-E75C-EB48-A5AA-13BC5A13E616}"/>
                </a:ext>
              </a:extLst>
            </p:cNvPr>
            <p:cNvSpPr/>
            <p:nvPr/>
          </p:nvSpPr>
          <p:spPr>
            <a:xfrm>
              <a:off x="10638653" y="56276"/>
              <a:ext cx="1303611" cy="1305972"/>
            </a:xfrm>
            <a:custGeom>
              <a:avLst/>
              <a:gdLst>
                <a:gd name="connsiteX0" fmla="*/ 15956 w 21704"/>
                <a:gd name="connsiteY0" fmla="*/ 6092 h 21600"/>
                <a:gd name="connsiteX1" fmla="*/ 12655 w 21704"/>
                <a:gd name="connsiteY1" fmla="*/ 6953 h 21600"/>
                <a:gd name="connsiteX2" fmla="*/ 12771 w 21704"/>
                <a:gd name="connsiteY2" fmla="*/ 6858 h 21600"/>
                <a:gd name="connsiteX3" fmla="*/ 10714 w 21704"/>
                <a:gd name="connsiteY3" fmla="*/ 5195 h 21600"/>
                <a:gd name="connsiteX4" fmla="*/ 11684 w 21704"/>
                <a:gd name="connsiteY4" fmla="*/ 3116 h 21600"/>
                <a:gd name="connsiteX5" fmla="*/ 7909 w 21704"/>
                <a:gd name="connsiteY5" fmla="*/ 0 h 21600"/>
                <a:gd name="connsiteX6" fmla="*/ 4133 w 21704"/>
                <a:gd name="connsiteY6" fmla="*/ 3116 h 21600"/>
                <a:gd name="connsiteX7" fmla="*/ 7909 w 21704"/>
                <a:gd name="connsiteY7" fmla="*/ 6231 h 21600"/>
                <a:gd name="connsiteX8" fmla="*/ 10493 w 21704"/>
                <a:gd name="connsiteY8" fmla="*/ 5387 h 21600"/>
                <a:gd name="connsiteX9" fmla="*/ 12528 w 21704"/>
                <a:gd name="connsiteY9" fmla="*/ 7032 h 21600"/>
                <a:gd name="connsiteX10" fmla="*/ 10208 w 21704"/>
                <a:gd name="connsiteY10" fmla="*/ 10713 h 21600"/>
                <a:gd name="connsiteX11" fmla="*/ 7656 w 21704"/>
                <a:gd name="connsiteY11" fmla="*/ 10713 h 21600"/>
                <a:gd name="connsiteX12" fmla="*/ 3880 w 21704"/>
                <a:gd name="connsiteY12" fmla="*/ 7711 h 21600"/>
                <a:gd name="connsiteX13" fmla="*/ 104 w 21704"/>
                <a:gd name="connsiteY13" fmla="*/ 10826 h 21600"/>
                <a:gd name="connsiteX14" fmla="*/ 7656 w 21704"/>
                <a:gd name="connsiteY14" fmla="*/ 10974 h 21600"/>
                <a:gd name="connsiteX15" fmla="*/ 10208 w 21704"/>
                <a:gd name="connsiteY15" fmla="*/ 10974 h 21600"/>
                <a:gd name="connsiteX16" fmla="*/ 12117 w 21704"/>
                <a:gd name="connsiteY16" fmla="*/ 14377 h 21600"/>
                <a:gd name="connsiteX17" fmla="*/ 10356 w 21704"/>
                <a:gd name="connsiteY17" fmla="*/ 16048 h 21600"/>
                <a:gd name="connsiteX18" fmla="*/ 8004 w 21704"/>
                <a:gd name="connsiteY18" fmla="*/ 15369 h 21600"/>
                <a:gd name="connsiteX19" fmla="*/ 4228 w 21704"/>
                <a:gd name="connsiteY19" fmla="*/ 18484 h 21600"/>
                <a:gd name="connsiteX20" fmla="*/ 8004 w 21704"/>
                <a:gd name="connsiteY20" fmla="*/ 21600 h 21600"/>
                <a:gd name="connsiteX21" fmla="*/ 11779 w 21704"/>
                <a:gd name="connsiteY21" fmla="*/ 18484 h 21600"/>
                <a:gd name="connsiteX22" fmla="*/ 10598 w 21704"/>
                <a:gd name="connsiteY22" fmla="*/ 16222 h 21600"/>
                <a:gd name="connsiteX23" fmla="*/ 12359 w 21704"/>
                <a:gd name="connsiteY23" fmla="*/ 14551 h 21600"/>
                <a:gd name="connsiteX24" fmla="*/ 15956 w 21704"/>
                <a:gd name="connsiteY24" fmla="*/ 15595 h 21600"/>
                <a:gd name="connsiteX25" fmla="*/ 21704 w 21704"/>
                <a:gd name="connsiteY25" fmla="*/ 10852 h 21600"/>
                <a:gd name="connsiteX26" fmla="*/ 15956 w 21704"/>
                <a:gd name="connsiteY26" fmla="*/ 6092 h 21600"/>
                <a:gd name="connsiteX27" fmla="*/ 13509 w 21704"/>
                <a:gd name="connsiteY27" fmla="*/ 13489 h 21600"/>
                <a:gd name="connsiteX28" fmla="*/ 11811 w 21704"/>
                <a:gd name="connsiteY28" fmla="*/ 13489 h 21600"/>
                <a:gd name="connsiteX29" fmla="*/ 10714 w 21704"/>
                <a:gd name="connsiteY29" fmla="*/ 10835 h 21600"/>
                <a:gd name="connsiteX30" fmla="*/ 11811 w 21704"/>
                <a:gd name="connsiteY30" fmla="*/ 8180 h 21600"/>
                <a:gd name="connsiteX31" fmla="*/ 13509 w 21704"/>
                <a:gd name="connsiteY31" fmla="*/ 8180 h 21600"/>
                <a:gd name="connsiteX32" fmla="*/ 14606 w 21704"/>
                <a:gd name="connsiteY32" fmla="*/ 10835 h 21600"/>
                <a:gd name="connsiteX33" fmla="*/ 13509 w 21704"/>
                <a:gd name="connsiteY33" fmla="*/ 13489 h 21600"/>
                <a:gd name="connsiteX0" fmla="*/ 12076 w 17824"/>
                <a:gd name="connsiteY0" fmla="*/ 6092 h 21600"/>
                <a:gd name="connsiteX1" fmla="*/ 8775 w 17824"/>
                <a:gd name="connsiteY1" fmla="*/ 6953 h 21600"/>
                <a:gd name="connsiteX2" fmla="*/ 8891 w 17824"/>
                <a:gd name="connsiteY2" fmla="*/ 6858 h 21600"/>
                <a:gd name="connsiteX3" fmla="*/ 6834 w 17824"/>
                <a:gd name="connsiteY3" fmla="*/ 5195 h 21600"/>
                <a:gd name="connsiteX4" fmla="*/ 7804 w 17824"/>
                <a:gd name="connsiteY4" fmla="*/ 3116 h 21600"/>
                <a:gd name="connsiteX5" fmla="*/ 4029 w 17824"/>
                <a:gd name="connsiteY5" fmla="*/ 0 h 21600"/>
                <a:gd name="connsiteX6" fmla="*/ 253 w 17824"/>
                <a:gd name="connsiteY6" fmla="*/ 3116 h 21600"/>
                <a:gd name="connsiteX7" fmla="*/ 4029 w 17824"/>
                <a:gd name="connsiteY7" fmla="*/ 6231 h 21600"/>
                <a:gd name="connsiteX8" fmla="*/ 6613 w 17824"/>
                <a:gd name="connsiteY8" fmla="*/ 5387 h 21600"/>
                <a:gd name="connsiteX9" fmla="*/ 8648 w 17824"/>
                <a:gd name="connsiteY9" fmla="*/ 7032 h 21600"/>
                <a:gd name="connsiteX10" fmla="*/ 6328 w 17824"/>
                <a:gd name="connsiteY10" fmla="*/ 10713 h 21600"/>
                <a:gd name="connsiteX11" fmla="*/ 3776 w 17824"/>
                <a:gd name="connsiteY11" fmla="*/ 10713 h 21600"/>
                <a:gd name="connsiteX12" fmla="*/ 0 w 17824"/>
                <a:gd name="connsiteY12" fmla="*/ 7711 h 21600"/>
                <a:gd name="connsiteX13" fmla="*/ 3776 w 17824"/>
                <a:gd name="connsiteY13" fmla="*/ 10974 h 21600"/>
                <a:gd name="connsiteX14" fmla="*/ 6328 w 17824"/>
                <a:gd name="connsiteY14" fmla="*/ 10974 h 21600"/>
                <a:gd name="connsiteX15" fmla="*/ 8237 w 17824"/>
                <a:gd name="connsiteY15" fmla="*/ 14377 h 21600"/>
                <a:gd name="connsiteX16" fmla="*/ 6476 w 17824"/>
                <a:gd name="connsiteY16" fmla="*/ 16048 h 21600"/>
                <a:gd name="connsiteX17" fmla="*/ 4124 w 17824"/>
                <a:gd name="connsiteY17" fmla="*/ 15369 h 21600"/>
                <a:gd name="connsiteX18" fmla="*/ 348 w 17824"/>
                <a:gd name="connsiteY18" fmla="*/ 18484 h 21600"/>
                <a:gd name="connsiteX19" fmla="*/ 4124 w 17824"/>
                <a:gd name="connsiteY19" fmla="*/ 21600 h 21600"/>
                <a:gd name="connsiteX20" fmla="*/ 7899 w 17824"/>
                <a:gd name="connsiteY20" fmla="*/ 18484 h 21600"/>
                <a:gd name="connsiteX21" fmla="*/ 6718 w 17824"/>
                <a:gd name="connsiteY21" fmla="*/ 16222 h 21600"/>
                <a:gd name="connsiteX22" fmla="*/ 8479 w 17824"/>
                <a:gd name="connsiteY22" fmla="*/ 14551 h 21600"/>
                <a:gd name="connsiteX23" fmla="*/ 12076 w 17824"/>
                <a:gd name="connsiteY23" fmla="*/ 15595 h 21600"/>
                <a:gd name="connsiteX24" fmla="*/ 17824 w 17824"/>
                <a:gd name="connsiteY24" fmla="*/ 10852 h 21600"/>
                <a:gd name="connsiteX25" fmla="*/ 12076 w 17824"/>
                <a:gd name="connsiteY25" fmla="*/ 6092 h 21600"/>
                <a:gd name="connsiteX26" fmla="*/ 9629 w 17824"/>
                <a:gd name="connsiteY26" fmla="*/ 13489 h 21600"/>
                <a:gd name="connsiteX27" fmla="*/ 7931 w 17824"/>
                <a:gd name="connsiteY27" fmla="*/ 13489 h 21600"/>
                <a:gd name="connsiteX28" fmla="*/ 6834 w 17824"/>
                <a:gd name="connsiteY28" fmla="*/ 10835 h 21600"/>
                <a:gd name="connsiteX29" fmla="*/ 7931 w 17824"/>
                <a:gd name="connsiteY29" fmla="*/ 8180 h 21600"/>
                <a:gd name="connsiteX30" fmla="*/ 9629 w 17824"/>
                <a:gd name="connsiteY30" fmla="*/ 8180 h 21600"/>
                <a:gd name="connsiteX31" fmla="*/ 10726 w 17824"/>
                <a:gd name="connsiteY31" fmla="*/ 10835 h 21600"/>
                <a:gd name="connsiteX32" fmla="*/ 9629 w 17824"/>
                <a:gd name="connsiteY32" fmla="*/ 13489 h 21600"/>
                <a:gd name="connsiteX0" fmla="*/ 11823 w 17571"/>
                <a:gd name="connsiteY0" fmla="*/ 6092 h 21600"/>
                <a:gd name="connsiteX1" fmla="*/ 8522 w 17571"/>
                <a:gd name="connsiteY1" fmla="*/ 6953 h 21600"/>
                <a:gd name="connsiteX2" fmla="*/ 8638 w 17571"/>
                <a:gd name="connsiteY2" fmla="*/ 6858 h 21600"/>
                <a:gd name="connsiteX3" fmla="*/ 6581 w 17571"/>
                <a:gd name="connsiteY3" fmla="*/ 5195 h 21600"/>
                <a:gd name="connsiteX4" fmla="*/ 7551 w 17571"/>
                <a:gd name="connsiteY4" fmla="*/ 3116 h 21600"/>
                <a:gd name="connsiteX5" fmla="*/ 3776 w 17571"/>
                <a:gd name="connsiteY5" fmla="*/ 0 h 21600"/>
                <a:gd name="connsiteX6" fmla="*/ 0 w 17571"/>
                <a:gd name="connsiteY6" fmla="*/ 3116 h 21600"/>
                <a:gd name="connsiteX7" fmla="*/ 3776 w 17571"/>
                <a:gd name="connsiteY7" fmla="*/ 6231 h 21600"/>
                <a:gd name="connsiteX8" fmla="*/ 6360 w 17571"/>
                <a:gd name="connsiteY8" fmla="*/ 5387 h 21600"/>
                <a:gd name="connsiteX9" fmla="*/ 8395 w 17571"/>
                <a:gd name="connsiteY9" fmla="*/ 7032 h 21600"/>
                <a:gd name="connsiteX10" fmla="*/ 6075 w 17571"/>
                <a:gd name="connsiteY10" fmla="*/ 10713 h 21600"/>
                <a:gd name="connsiteX11" fmla="*/ 3523 w 17571"/>
                <a:gd name="connsiteY11" fmla="*/ 10713 h 21600"/>
                <a:gd name="connsiteX12" fmla="*/ 3523 w 17571"/>
                <a:gd name="connsiteY12" fmla="*/ 10974 h 21600"/>
                <a:gd name="connsiteX13" fmla="*/ 6075 w 17571"/>
                <a:gd name="connsiteY13" fmla="*/ 10974 h 21600"/>
                <a:gd name="connsiteX14" fmla="*/ 7984 w 17571"/>
                <a:gd name="connsiteY14" fmla="*/ 14377 h 21600"/>
                <a:gd name="connsiteX15" fmla="*/ 6223 w 17571"/>
                <a:gd name="connsiteY15" fmla="*/ 16048 h 21600"/>
                <a:gd name="connsiteX16" fmla="*/ 3871 w 17571"/>
                <a:gd name="connsiteY16" fmla="*/ 15369 h 21600"/>
                <a:gd name="connsiteX17" fmla="*/ 95 w 17571"/>
                <a:gd name="connsiteY17" fmla="*/ 18484 h 21600"/>
                <a:gd name="connsiteX18" fmla="*/ 3871 w 17571"/>
                <a:gd name="connsiteY18" fmla="*/ 21600 h 21600"/>
                <a:gd name="connsiteX19" fmla="*/ 7646 w 17571"/>
                <a:gd name="connsiteY19" fmla="*/ 18484 h 21600"/>
                <a:gd name="connsiteX20" fmla="*/ 6465 w 17571"/>
                <a:gd name="connsiteY20" fmla="*/ 16222 h 21600"/>
                <a:gd name="connsiteX21" fmla="*/ 8226 w 17571"/>
                <a:gd name="connsiteY21" fmla="*/ 14551 h 21600"/>
                <a:gd name="connsiteX22" fmla="*/ 11823 w 17571"/>
                <a:gd name="connsiteY22" fmla="*/ 15595 h 21600"/>
                <a:gd name="connsiteX23" fmla="*/ 17571 w 17571"/>
                <a:gd name="connsiteY23" fmla="*/ 10852 h 21600"/>
                <a:gd name="connsiteX24" fmla="*/ 11823 w 17571"/>
                <a:gd name="connsiteY24" fmla="*/ 6092 h 21600"/>
                <a:gd name="connsiteX25" fmla="*/ 9376 w 17571"/>
                <a:gd name="connsiteY25" fmla="*/ 13489 h 21600"/>
                <a:gd name="connsiteX26" fmla="*/ 7678 w 17571"/>
                <a:gd name="connsiteY26" fmla="*/ 13489 h 21600"/>
                <a:gd name="connsiteX27" fmla="*/ 6581 w 17571"/>
                <a:gd name="connsiteY27" fmla="*/ 10835 h 21600"/>
                <a:gd name="connsiteX28" fmla="*/ 7678 w 17571"/>
                <a:gd name="connsiteY28" fmla="*/ 8180 h 21600"/>
                <a:gd name="connsiteX29" fmla="*/ 9376 w 17571"/>
                <a:gd name="connsiteY29" fmla="*/ 8180 h 21600"/>
                <a:gd name="connsiteX30" fmla="*/ 10473 w 17571"/>
                <a:gd name="connsiteY30" fmla="*/ 10835 h 21600"/>
                <a:gd name="connsiteX31" fmla="*/ 9376 w 17571"/>
                <a:gd name="connsiteY31" fmla="*/ 13489 h 21600"/>
                <a:gd name="connsiteX0" fmla="*/ 11823 w 17571"/>
                <a:gd name="connsiteY0" fmla="*/ 6092 h 21600"/>
                <a:gd name="connsiteX1" fmla="*/ 8522 w 17571"/>
                <a:gd name="connsiteY1" fmla="*/ 6953 h 21600"/>
                <a:gd name="connsiteX2" fmla="*/ 8638 w 17571"/>
                <a:gd name="connsiteY2" fmla="*/ 6858 h 21600"/>
                <a:gd name="connsiteX3" fmla="*/ 6581 w 17571"/>
                <a:gd name="connsiteY3" fmla="*/ 5195 h 21600"/>
                <a:gd name="connsiteX4" fmla="*/ 7551 w 17571"/>
                <a:gd name="connsiteY4" fmla="*/ 3116 h 21600"/>
                <a:gd name="connsiteX5" fmla="*/ 3776 w 17571"/>
                <a:gd name="connsiteY5" fmla="*/ 0 h 21600"/>
                <a:gd name="connsiteX6" fmla="*/ 0 w 17571"/>
                <a:gd name="connsiteY6" fmla="*/ 3116 h 21600"/>
                <a:gd name="connsiteX7" fmla="*/ 3776 w 17571"/>
                <a:gd name="connsiteY7" fmla="*/ 6231 h 21600"/>
                <a:gd name="connsiteX8" fmla="*/ 6360 w 17571"/>
                <a:gd name="connsiteY8" fmla="*/ 5387 h 21600"/>
                <a:gd name="connsiteX9" fmla="*/ 8395 w 17571"/>
                <a:gd name="connsiteY9" fmla="*/ 7032 h 21600"/>
                <a:gd name="connsiteX10" fmla="*/ 6075 w 17571"/>
                <a:gd name="connsiteY10" fmla="*/ 10713 h 21600"/>
                <a:gd name="connsiteX11" fmla="*/ 3523 w 17571"/>
                <a:gd name="connsiteY11" fmla="*/ 10713 h 21600"/>
                <a:gd name="connsiteX12" fmla="*/ 6075 w 17571"/>
                <a:gd name="connsiteY12" fmla="*/ 10974 h 21600"/>
                <a:gd name="connsiteX13" fmla="*/ 7984 w 17571"/>
                <a:gd name="connsiteY13" fmla="*/ 14377 h 21600"/>
                <a:gd name="connsiteX14" fmla="*/ 6223 w 17571"/>
                <a:gd name="connsiteY14" fmla="*/ 16048 h 21600"/>
                <a:gd name="connsiteX15" fmla="*/ 3871 w 17571"/>
                <a:gd name="connsiteY15" fmla="*/ 15369 h 21600"/>
                <a:gd name="connsiteX16" fmla="*/ 95 w 17571"/>
                <a:gd name="connsiteY16" fmla="*/ 18484 h 21600"/>
                <a:gd name="connsiteX17" fmla="*/ 3871 w 17571"/>
                <a:gd name="connsiteY17" fmla="*/ 21600 h 21600"/>
                <a:gd name="connsiteX18" fmla="*/ 7646 w 17571"/>
                <a:gd name="connsiteY18" fmla="*/ 18484 h 21600"/>
                <a:gd name="connsiteX19" fmla="*/ 6465 w 17571"/>
                <a:gd name="connsiteY19" fmla="*/ 16222 h 21600"/>
                <a:gd name="connsiteX20" fmla="*/ 8226 w 17571"/>
                <a:gd name="connsiteY20" fmla="*/ 14551 h 21600"/>
                <a:gd name="connsiteX21" fmla="*/ 11823 w 17571"/>
                <a:gd name="connsiteY21" fmla="*/ 15595 h 21600"/>
                <a:gd name="connsiteX22" fmla="*/ 17571 w 17571"/>
                <a:gd name="connsiteY22" fmla="*/ 10852 h 21600"/>
                <a:gd name="connsiteX23" fmla="*/ 11823 w 17571"/>
                <a:gd name="connsiteY23" fmla="*/ 6092 h 21600"/>
                <a:gd name="connsiteX24" fmla="*/ 9376 w 17571"/>
                <a:gd name="connsiteY24" fmla="*/ 13489 h 21600"/>
                <a:gd name="connsiteX25" fmla="*/ 7678 w 17571"/>
                <a:gd name="connsiteY25" fmla="*/ 13489 h 21600"/>
                <a:gd name="connsiteX26" fmla="*/ 6581 w 17571"/>
                <a:gd name="connsiteY26" fmla="*/ 10835 h 21600"/>
                <a:gd name="connsiteX27" fmla="*/ 7678 w 17571"/>
                <a:gd name="connsiteY27" fmla="*/ 8180 h 21600"/>
                <a:gd name="connsiteX28" fmla="*/ 9376 w 17571"/>
                <a:gd name="connsiteY28" fmla="*/ 8180 h 21600"/>
                <a:gd name="connsiteX29" fmla="*/ 10473 w 17571"/>
                <a:gd name="connsiteY29" fmla="*/ 10835 h 21600"/>
                <a:gd name="connsiteX30" fmla="*/ 9376 w 17571"/>
                <a:gd name="connsiteY30" fmla="*/ 13489 h 21600"/>
                <a:gd name="connsiteX0" fmla="*/ 11823 w 17571"/>
                <a:gd name="connsiteY0" fmla="*/ 6092 h 21600"/>
                <a:gd name="connsiteX1" fmla="*/ 8522 w 17571"/>
                <a:gd name="connsiteY1" fmla="*/ 6953 h 21600"/>
                <a:gd name="connsiteX2" fmla="*/ 8638 w 17571"/>
                <a:gd name="connsiteY2" fmla="*/ 6858 h 21600"/>
                <a:gd name="connsiteX3" fmla="*/ 6581 w 17571"/>
                <a:gd name="connsiteY3" fmla="*/ 5195 h 21600"/>
                <a:gd name="connsiteX4" fmla="*/ 7551 w 17571"/>
                <a:gd name="connsiteY4" fmla="*/ 3116 h 21600"/>
                <a:gd name="connsiteX5" fmla="*/ 3776 w 17571"/>
                <a:gd name="connsiteY5" fmla="*/ 0 h 21600"/>
                <a:gd name="connsiteX6" fmla="*/ 0 w 17571"/>
                <a:gd name="connsiteY6" fmla="*/ 3116 h 21600"/>
                <a:gd name="connsiteX7" fmla="*/ 3776 w 17571"/>
                <a:gd name="connsiteY7" fmla="*/ 6231 h 21600"/>
                <a:gd name="connsiteX8" fmla="*/ 6360 w 17571"/>
                <a:gd name="connsiteY8" fmla="*/ 5387 h 21600"/>
                <a:gd name="connsiteX9" fmla="*/ 8395 w 17571"/>
                <a:gd name="connsiteY9" fmla="*/ 7032 h 21600"/>
                <a:gd name="connsiteX10" fmla="*/ 6075 w 17571"/>
                <a:gd name="connsiteY10" fmla="*/ 10713 h 21600"/>
                <a:gd name="connsiteX11" fmla="*/ 6075 w 17571"/>
                <a:gd name="connsiteY11" fmla="*/ 10974 h 21600"/>
                <a:gd name="connsiteX12" fmla="*/ 7984 w 17571"/>
                <a:gd name="connsiteY12" fmla="*/ 14377 h 21600"/>
                <a:gd name="connsiteX13" fmla="*/ 6223 w 17571"/>
                <a:gd name="connsiteY13" fmla="*/ 16048 h 21600"/>
                <a:gd name="connsiteX14" fmla="*/ 3871 w 17571"/>
                <a:gd name="connsiteY14" fmla="*/ 15369 h 21600"/>
                <a:gd name="connsiteX15" fmla="*/ 95 w 17571"/>
                <a:gd name="connsiteY15" fmla="*/ 18484 h 21600"/>
                <a:gd name="connsiteX16" fmla="*/ 3871 w 17571"/>
                <a:gd name="connsiteY16" fmla="*/ 21600 h 21600"/>
                <a:gd name="connsiteX17" fmla="*/ 7646 w 17571"/>
                <a:gd name="connsiteY17" fmla="*/ 18484 h 21600"/>
                <a:gd name="connsiteX18" fmla="*/ 6465 w 17571"/>
                <a:gd name="connsiteY18" fmla="*/ 16222 h 21600"/>
                <a:gd name="connsiteX19" fmla="*/ 8226 w 17571"/>
                <a:gd name="connsiteY19" fmla="*/ 14551 h 21600"/>
                <a:gd name="connsiteX20" fmla="*/ 11823 w 17571"/>
                <a:gd name="connsiteY20" fmla="*/ 15595 h 21600"/>
                <a:gd name="connsiteX21" fmla="*/ 17571 w 17571"/>
                <a:gd name="connsiteY21" fmla="*/ 10852 h 21600"/>
                <a:gd name="connsiteX22" fmla="*/ 11823 w 17571"/>
                <a:gd name="connsiteY22" fmla="*/ 6092 h 21600"/>
                <a:gd name="connsiteX23" fmla="*/ 9376 w 17571"/>
                <a:gd name="connsiteY23" fmla="*/ 13489 h 21600"/>
                <a:gd name="connsiteX24" fmla="*/ 7678 w 17571"/>
                <a:gd name="connsiteY24" fmla="*/ 13489 h 21600"/>
                <a:gd name="connsiteX25" fmla="*/ 6581 w 17571"/>
                <a:gd name="connsiteY25" fmla="*/ 10835 h 21600"/>
                <a:gd name="connsiteX26" fmla="*/ 7678 w 17571"/>
                <a:gd name="connsiteY26" fmla="*/ 8180 h 21600"/>
                <a:gd name="connsiteX27" fmla="*/ 9376 w 17571"/>
                <a:gd name="connsiteY27" fmla="*/ 8180 h 21600"/>
                <a:gd name="connsiteX28" fmla="*/ 10473 w 17571"/>
                <a:gd name="connsiteY28" fmla="*/ 10835 h 21600"/>
                <a:gd name="connsiteX29" fmla="*/ 9376 w 17571"/>
                <a:gd name="connsiteY29" fmla="*/ 13489 h 21600"/>
                <a:gd name="connsiteX0" fmla="*/ 11879 w 17627"/>
                <a:gd name="connsiteY0" fmla="*/ 6092 h 21600"/>
                <a:gd name="connsiteX1" fmla="*/ 8578 w 17627"/>
                <a:gd name="connsiteY1" fmla="*/ 6953 h 21600"/>
                <a:gd name="connsiteX2" fmla="*/ 8694 w 17627"/>
                <a:gd name="connsiteY2" fmla="*/ 6858 h 21600"/>
                <a:gd name="connsiteX3" fmla="*/ 6637 w 17627"/>
                <a:gd name="connsiteY3" fmla="*/ 5195 h 21600"/>
                <a:gd name="connsiteX4" fmla="*/ 7607 w 17627"/>
                <a:gd name="connsiteY4" fmla="*/ 3116 h 21600"/>
                <a:gd name="connsiteX5" fmla="*/ 3832 w 17627"/>
                <a:gd name="connsiteY5" fmla="*/ 0 h 21600"/>
                <a:gd name="connsiteX6" fmla="*/ 56 w 17627"/>
                <a:gd name="connsiteY6" fmla="*/ 3116 h 21600"/>
                <a:gd name="connsiteX7" fmla="*/ 6416 w 17627"/>
                <a:gd name="connsiteY7" fmla="*/ 5387 h 21600"/>
                <a:gd name="connsiteX8" fmla="*/ 8451 w 17627"/>
                <a:gd name="connsiteY8" fmla="*/ 7032 h 21600"/>
                <a:gd name="connsiteX9" fmla="*/ 6131 w 17627"/>
                <a:gd name="connsiteY9" fmla="*/ 10713 h 21600"/>
                <a:gd name="connsiteX10" fmla="*/ 6131 w 17627"/>
                <a:gd name="connsiteY10" fmla="*/ 10974 h 21600"/>
                <a:gd name="connsiteX11" fmla="*/ 8040 w 17627"/>
                <a:gd name="connsiteY11" fmla="*/ 14377 h 21600"/>
                <a:gd name="connsiteX12" fmla="*/ 6279 w 17627"/>
                <a:gd name="connsiteY12" fmla="*/ 16048 h 21600"/>
                <a:gd name="connsiteX13" fmla="*/ 3927 w 17627"/>
                <a:gd name="connsiteY13" fmla="*/ 15369 h 21600"/>
                <a:gd name="connsiteX14" fmla="*/ 151 w 17627"/>
                <a:gd name="connsiteY14" fmla="*/ 18484 h 21600"/>
                <a:gd name="connsiteX15" fmla="*/ 3927 w 17627"/>
                <a:gd name="connsiteY15" fmla="*/ 21600 h 21600"/>
                <a:gd name="connsiteX16" fmla="*/ 7702 w 17627"/>
                <a:gd name="connsiteY16" fmla="*/ 18484 h 21600"/>
                <a:gd name="connsiteX17" fmla="*/ 6521 w 17627"/>
                <a:gd name="connsiteY17" fmla="*/ 16222 h 21600"/>
                <a:gd name="connsiteX18" fmla="*/ 8282 w 17627"/>
                <a:gd name="connsiteY18" fmla="*/ 14551 h 21600"/>
                <a:gd name="connsiteX19" fmla="*/ 11879 w 17627"/>
                <a:gd name="connsiteY19" fmla="*/ 15595 h 21600"/>
                <a:gd name="connsiteX20" fmla="*/ 17627 w 17627"/>
                <a:gd name="connsiteY20" fmla="*/ 10852 h 21600"/>
                <a:gd name="connsiteX21" fmla="*/ 11879 w 17627"/>
                <a:gd name="connsiteY21" fmla="*/ 6092 h 21600"/>
                <a:gd name="connsiteX22" fmla="*/ 9432 w 17627"/>
                <a:gd name="connsiteY22" fmla="*/ 13489 h 21600"/>
                <a:gd name="connsiteX23" fmla="*/ 7734 w 17627"/>
                <a:gd name="connsiteY23" fmla="*/ 13489 h 21600"/>
                <a:gd name="connsiteX24" fmla="*/ 6637 w 17627"/>
                <a:gd name="connsiteY24" fmla="*/ 10835 h 21600"/>
                <a:gd name="connsiteX25" fmla="*/ 7734 w 17627"/>
                <a:gd name="connsiteY25" fmla="*/ 8180 h 21600"/>
                <a:gd name="connsiteX26" fmla="*/ 9432 w 17627"/>
                <a:gd name="connsiteY26" fmla="*/ 8180 h 21600"/>
                <a:gd name="connsiteX27" fmla="*/ 10529 w 17627"/>
                <a:gd name="connsiteY27" fmla="*/ 10835 h 21600"/>
                <a:gd name="connsiteX28" fmla="*/ 9432 w 17627"/>
                <a:gd name="connsiteY28" fmla="*/ 13489 h 21600"/>
                <a:gd name="connsiteX0" fmla="*/ 11967 w 17715"/>
                <a:gd name="connsiteY0" fmla="*/ 6092 h 21600"/>
                <a:gd name="connsiteX1" fmla="*/ 8666 w 17715"/>
                <a:gd name="connsiteY1" fmla="*/ 6953 h 21600"/>
                <a:gd name="connsiteX2" fmla="*/ 8782 w 17715"/>
                <a:gd name="connsiteY2" fmla="*/ 6858 h 21600"/>
                <a:gd name="connsiteX3" fmla="*/ 6725 w 17715"/>
                <a:gd name="connsiteY3" fmla="*/ 5195 h 21600"/>
                <a:gd name="connsiteX4" fmla="*/ 7695 w 17715"/>
                <a:gd name="connsiteY4" fmla="*/ 3116 h 21600"/>
                <a:gd name="connsiteX5" fmla="*/ 3920 w 17715"/>
                <a:gd name="connsiteY5" fmla="*/ 0 h 21600"/>
                <a:gd name="connsiteX6" fmla="*/ 144 w 17715"/>
                <a:gd name="connsiteY6" fmla="*/ 3116 h 21600"/>
                <a:gd name="connsiteX7" fmla="*/ 8539 w 17715"/>
                <a:gd name="connsiteY7" fmla="*/ 7032 h 21600"/>
                <a:gd name="connsiteX8" fmla="*/ 6219 w 17715"/>
                <a:gd name="connsiteY8" fmla="*/ 10713 h 21600"/>
                <a:gd name="connsiteX9" fmla="*/ 6219 w 17715"/>
                <a:gd name="connsiteY9" fmla="*/ 10974 h 21600"/>
                <a:gd name="connsiteX10" fmla="*/ 8128 w 17715"/>
                <a:gd name="connsiteY10" fmla="*/ 14377 h 21600"/>
                <a:gd name="connsiteX11" fmla="*/ 6367 w 17715"/>
                <a:gd name="connsiteY11" fmla="*/ 16048 h 21600"/>
                <a:gd name="connsiteX12" fmla="*/ 4015 w 17715"/>
                <a:gd name="connsiteY12" fmla="*/ 15369 h 21600"/>
                <a:gd name="connsiteX13" fmla="*/ 239 w 17715"/>
                <a:gd name="connsiteY13" fmla="*/ 18484 h 21600"/>
                <a:gd name="connsiteX14" fmla="*/ 4015 w 17715"/>
                <a:gd name="connsiteY14" fmla="*/ 21600 h 21600"/>
                <a:gd name="connsiteX15" fmla="*/ 7790 w 17715"/>
                <a:gd name="connsiteY15" fmla="*/ 18484 h 21600"/>
                <a:gd name="connsiteX16" fmla="*/ 6609 w 17715"/>
                <a:gd name="connsiteY16" fmla="*/ 16222 h 21600"/>
                <a:gd name="connsiteX17" fmla="*/ 8370 w 17715"/>
                <a:gd name="connsiteY17" fmla="*/ 14551 h 21600"/>
                <a:gd name="connsiteX18" fmla="*/ 11967 w 17715"/>
                <a:gd name="connsiteY18" fmla="*/ 15595 h 21600"/>
                <a:gd name="connsiteX19" fmla="*/ 17715 w 17715"/>
                <a:gd name="connsiteY19" fmla="*/ 10852 h 21600"/>
                <a:gd name="connsiteX20" fmla="*/ 11967 w 17715"/>
                <a:gd name="connsiteY20" fmla="*/ 6092 h 21600"/>
                <a:gd name="connsiteX21" fmla="*/ 9520 w 17715"/>
                <a:gd name="connsiteY21" fmla="*/ 13489 h 21600"/>
                <a:gd name="connsiteX22" fmla="*/ 7822 w 17715"/>
                <a:gd name="connsiteY22" fmla="*/ 13489 h 21600"/>
                <a:gd name="connsiteX23" fmla="*/ 6725 w 17715"/>
                <a:gd name="connsiteY23" fmla="*/ 10835 h 21600"/>
                <a:gd name="connsiteX24" fmla="*/ 7822 w 17715"/>
                <a:gd name="connsiteY24" fmla="*/ 8180 h 21600"/>
                <a:gd name="connsiteX25" fmla="*/ 9520 w 17715"/>
                <a:gd name="connsiteY25" fmla="*/ 8180 h 21600"/>
                <a:gd name="connsiteX26" fmla="*/ 10617 w 17715"/>
                <a:gd name="connsiteY26" fmla="*/ 10835 h 21600"/>
                <a:gd name="connsiteX27" fmla="*/ 9520 w 17715"/>
                <a:gd name="connsiteY27" fmla="*/ 13489 h 21600"/>
                <a:gd name="connsiteX0" fmla="*/ 11967 w 17715"/>
                <a:gd name="connsiteY0" fmla="*/ 6092 h 21600"/>
                <a:gd name="connsiteX1" fmla="*/ 8666 w 17715"/>
                <a:gd name="connsiteY1" fmla="*/ 6953 h 21600"/>
                <a:gd name="connsiteX2" fmla="*/ 8782 w 17715"/>
                <a:gd name="connsiteY2" fmla="*/ 6858 h 21600"/>
                <a:gd name="connsiteX3" fmla="*/ 7695 w 17715"/>
                <a:gd name="connsiteY3" fmla="*/ 3116 h 21600"/>
                <a:gd name="connsiteX4" fmla="*/ 3920 w 17715"/>
                <a:gd name="connsiteY4" fmla="*/ 0 h 21600"/>
                <a:gd name="connsiteX5" fmla="*/ 144 w 17715"/>
                <a:gd name="connsiteY5" fmla="*/ 3116 h 21600"/>
                <a:gd name="connsiteX6" fmla="*/ 8539 w 17715"/>
                <a:gd name="connsiteY6" fmla="*/ 7032 h 21600"/>
                <a:gd name="connsiteX7" fmla="*/ 6219 w 17715"/>
                <a:gd name="connsiteY7" fmla="*/ 10713 h 21600"/>
                <a:gd name="connsiteX8" fmla="*/ 6219 w 17715"/>
                <a:gd name="connsiteY8" fmla="*/ 10974 h 21600"/>
                <a:gd name="connsiteX9" fmla="*/ 8128 w 17715"/>
                <a:gd name="connsiteY9" fmla="*/ 14377 h 21600"/>
                <a:gd name="connsiteX10" fmla="*/ 6367 w 17715"/>
                <a:gd name="connsiteY10" fmla="*/ 16048 h 21600"/>
                <a:gd name="connsiteX11" fmla="*/ 4015 w 17715"/>
                <a:gd name="connsiteY11" fmla="*/ 15369 h 21600"/>
                <a:gd name="connsiteX12" fmla="*/ 239 w 17715"/>
                <a:gd name="connsiteY12" fmla="*/ 18484 h 21600"/>
                <a:gd name="connsiteX13" fmla="*/ 4015 w 17715"/>
                <a:gd name="connsiteY13" fmla="*/ 21600 h 21600"/>
                <a:gd name="connsiteX14" fmla="*/ 7790 w 17715"/>
                <a:gd name="connsiteY14" fmla="*/ 18484 h 21600"/>
                <a:gd name="connsiteX15" fmla="*/ 6609 w 17715"/>
                <a:gd name="connsiteY15" fmla="*/ 16222 h 21600"/>
                <a:gd name="connsiteX16" fmla="*/ 8370 w 17715"/>
                <a:gd name="connsiteY16" fmla="*/ 14551 h 21600"/>
                <a:gd name="connsiteX17" fmla="*/ 11967 w 17715"/>
                <a:gd name="connsiteY17" fmla="*/ 15595 h 21600"/>
                <a:gd name="connsiteX18" fmla="*/ 17715 w 17715"/>
                <a:gd name="connsiteY18" fmla="*/ 10852 h 21600"/>
                <a:gd name="connsiteX19" fmla="*/ 11967 w 17715"/>
                <a:gd name="connsiteY19" fmla="*/ 6092 h 21600"/>
                <a:gd name="connsiteX20" fmla="*/ 9520 w 17715"/>
                <a:gd name="connsiteY20" fmla="*/ 13489 h 21600"/>
                <a:gd name="connsiteX21" fmla="*/ 7822 w 17715"/>
                <a:gd name="connsiteY21" fmla="*/ 13489 h 21600"/>
                <a:gd name="connsiteX22" fmla="*/ 6725 w 17715"/>
                <a:gd name="connsiteY22" fmla="*/ 10835 h 21600"/>
                <a:gd name="connsiteX23" fmla="*/ 7822 w 17715"/>
                <a:gd name="connsiteY23" fmla="*/ 8180 h 21600"/>
                <a:gd name="connsiteX24" fmla="*/ 9520 w 17715"/>
                <a:gd name="connsiteY24" fmla="*/ 8180 h 21600"/>
                <a:gd name="connsiteX25" fmla="*/ 10617 w 17715"/>
                <a:gd name="connsiteY25" fmla="*/ 10835 h 21600"/>
                <a:gd name="connsiteX26" fmla="*/ 9520 w 17715"/>
                <a:gd name="connsiteY26" fmla="*/ 13489 h 21600"/>
                <a:gd name="connsiteX0" fmla="*/ 11967 w 17715"/>
                <a:gd name="connsiteY0" fmla="*/ 6092 h 21600"/>
                <a:gd name="connsiteX1" fmla="*/ 8666 w 17715"/>
                <a:gd name="connsiteY1" fmla="*/ 6953 h 21600"/>
                <a:gd name="connsiteX2" fmla="*/ 8782 w 17715"/>
                <a:gd name="connsiteY2" fmla="*/ 6858 h 21600"/>
                <a:gd name="connsiteX3" fmla="*/ 3920 w 17715"/>
                <a:gd name="connsiteY3" fmla="*/ 0 h 21600"/>
                <a:gd name="connsiteX4" fmla="*/ 144 w 17715"/>
                <a:gd name="connsiteY4" fmla="*/ 3116 h 21600"/>
                <a:gd name="connsiteX5" fmla="*/ 8539 w 17715"/>
                <a:gd name="connsiteY5" fmla="*/ 7032 h 21600"/>
                <a:gd name="connsiteX6" fmla="*/ 6219 w 17715"/>
                <a:gd name="connsiteY6" fmla="*/ 10713 h 21600"/>
                <a:gd name="connsiteX7" fmla="*/ 6219 w 17715"/>
                <a:gd name="connsiteY7" fmla="*/ 10974 h 21600"/>
                <a:gd name="connsiteX8" fmla="*/ 8128 w 17715"/>
                <a:gd name="connsiteY8" fmla="*/ 14377 h 21600"/>
                <a:gd name="connsiteX9" fmla="*/ 6367 w 17715"/>
                <a:gd name="connsiteY9" fmla="*/ 16048 h 21600"/>
                <a:gd name="connsiteX10" fmla="*/ 4015 w 17715"/>
                <a:gd name="connsiteY10" fmla="*/ 15369 h 21600"/>
                <a:gd name="connsiteX11" fmla="*/ 239 w 17715"/>
                <a:gd name="connsiteY11" fmla="*/ 18484 h 21600"/>
                <a:gd name="connsiteX12" fmla="*/ 4015 w 17715"/>
                <a:gd name="connsiteY12" fmla="*/ 21600 h 21600"/>
                <a:gd name="connsiteX13" fmla="*/ 7790 w 17715"/>
                <a:gd name="connsiteY13" fmla="*/ 18484 h 21600"/>
                <a:gd name="connsiteX14" fmla="*/ 6609 w 17715"/>
                <a:gd name="connsiteY14" fmla="*/ 16222 h 21600"/>
                <a:gd name="connsiteX15" fmla="*/ 8370 w 17715"/>
                <a:gd name="connsiteY15" fmla="*/ 14551 h 21600"/>
                <a:gd name="connsiteX16" fmla="*/ 11967 w 17715"/>
                <a:gd name="connsiteY16" fmla="*/ 15595 h 21600"/>
                <a:gd name="connsiteX17" fmla="*/ 17715 w 17715"/>
                <a:gd name="connsiteY17" fmla="*/ 10852 h 21600"/>
                <a:gd name="connsiteX18" fmla="*/ 11967 w 17715"/>
                <a:gd name="connsiteY18" fmla="*/ 6092 h 21600"/>
                <a:gd name="connsiteX19" fmla="*/ 9520 w 17715"/>
                <a:gd name="connsiteY19" fmla="*/ 13489 h 21600"/>
                <a:gd name="connsiteX20" fmla="*/ 7822 w 17715"/>
                <a:gd name="connsiteY20" fmla="*/ 13489 h 21600"/>
                <a:gd name="connsiteX21" fmla="*/ 6725 w 17715"/>
                <a:gd name="connsiteY21" fmla="*/ 10835 h 21600"/>
                <a:gd name="connsiteX22" fmla="*/ 7822 w 17715"/>
                <a:gd name="connsiteY22" fmla="*/ 8180 h 21600"/>
                <a:gd name="connsiteX23" fmla="*/ 9520 w 17715"/>
                <a:gd name="connsiteY23" fmla="*/ 8180 h 21600"/>
                <a:gd name="connsiteX24" fmla="*/ 10617 w 17715"/>
                <a:gd name="connsiteY24" fmla="*/ 10835 h 21600"/>
                <a:gd name="connsiteX25" fmla="*/ 9520 w 17715"/>
                <a:gd name="connsiteY25" fmla="*/ 13489 h 21600"/>
                <a:gd name="connsiteX0" fmla="*/ 11823 w 17571"/>
                <a:gd name="connsiteY0" fmla="*/ 2976 h 18484"/>
                <a:gd name="connsiteX1" fmla="*/ 8522 w 17571"/>
                <a:gd name="connsiteY1" fmla="*/ 3837 h 18484"/>
                <a:gd name="connsiteX2" fmla="*/ 8638 w 17571"/>
                <a:gd name="connsiteY2" fmla="*/ 3742 h 18484"/>
                <a:gd name="connsiteX3" fmla="*/ 0 w 17571"/>
                <a:gd name="connsiteY3" fmla="*/ 0 h 18484"/>
                <a:gd name="connsiteX4" fmla="*/ 8395 w 17571"/>
                <a:gd name="connsiteY4" fmla="*/ 3916 h 18484"/>
                <a:gd name="connsiteX5" fmla="*/ 6075 w 17571"/>
                <a:gd name="connsiteY5" fmla="*/ 7597 h 18484"/>
                <a:gd name="connsiteX6" fmla="*/ 6075 w 17571"/>
                <a:gd name="connsiteY6" fmla="*/ 7858 h 18484"/>
                <a:gd name="connsiteX7" fmla="*/ 7984 w 17571"/>
                <a:gd name="connsiteY7" fmla="*/ 11261 h 18484"/>
                <a:gd name="connsiteX8" fmla="*/ 6223 w 17571"/>
                <a:gd name="connsiteY8" fmla="*/ 12932 h 18484"/>
                <a:gd name="connsiteX9" fmla="*/ 3871 w 17571"/>
                <a:gd name="connsiteY9" fmla="*/ 12253 h 18484"/>
                <a:gd name="connsiteX10" fmla="*/ 95 w 17571"/>
                <a:gd name="connsiteY10" fmla="*/ 15368 h 18484"/>
                <a:gd name="connsiteX11" fmla="*/ 3871 w 17571"/>
                <a:gd name="connsiteY11" fmla="*/ 18484 h 18484"/>
                <a:gd name="connsiteX12" fmla="*/ 7646 w 17571"/>
                <a:gd name="connsiteY12" fmla="*/ 15368 h 18484"/>
                <a:gd name="connsiteX13" fmla="*/ 6465 w 17571"/>
                <a:gd name="connsiteY13" fmla="*/ 13106 h 18484"/>
                <a:gd name="connsiteX14" fmla="*/ 8226 w 17571"/>
                <a:gd name="connsiteY14" fmla="*/ 11435 h 18484"/>
                <a:gd name="connsiteX15" fmla="*/ 11823 w 17571"/>
                <a:gd name="connsiteY15" fmla="*/ 12479 h 18484"/>
                <a:gd name="connsiteX16" fmla="*/ 17571 w 17571"/>
                <a:gd name="connsiteY16" fmla="*/ 7736 h 18484"/>
                <a:gd name="connsiteX17" fmla="*/ 11823 w 17571"/>
                <a:gd name="connsiteY17" fmla="*/ 2976 h 18484"/>
                <a:gd name="connsiteX18" fmla="*/ 9376 w 17571"/>
                <a:gd name="connsiteY18" fmla="*/ 10373 h 18484"/>
                <a:gd name="connsiteX19" fmla="*/ 7678 w 17571"/>
                <a:gd name="connsiteY19" fmla="*/ 10373 h 18484"/>
                <a:gd name="connsiteX20" fmla="*/ 6581 w 17571"/>
                <a:gd name="connsiteY20" fmla="*/ 7719 h 18484"/>
                <a:gd name="connsiteX21" fmla="*/ 7678 w 17571"/>
                <a:gd name="connsiteY21" fmla="*/ 5064 h 18484"/>
                <a:gd name="connsiteX22" fmla="*/ 9376 w 17571"/>
                <a:gd name="connsiteY22" fmla="*/ 5064 h 18484"/>
                <a:gd name="connsiteX23" fmla="*/ 10473 w 17571"/>
                <a:gd name="connsiteY23" fmla="*/ 7719 h 18484"/>
                <a:gd name="connsiteX24" fmla="*/ 9376 w 17571"/>
                <a:gd name="connsiteY24" fmla="*/ 10373 h 18484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6128 w 17476"/>
                <a:gd name="connsiteY7" fmla="*/ 9956 h 15508"/>
                <a:gd name="connsiteX8" fmla="*/ 3776 w 17476"/>
                <a:gd name="connsiteY8" fmla="*/ 9277 h 15508"/>
                <a:gd name="connsiteX9" fmla="*/ 0 w 17476"/>
                <a:gd name="connsiteY9" fmla="*/ 12392 h 15508"/>
                <a:gd name="connsiteX10" fmla="*/ 3776 w 17476"/>
                <a:gd name="connsiteY10" fmla="*/ 15508 h 15508"/>
                <a:gd name="connsiteX11" fmla="*/ 7551 w 17476"/>
                <a:gd name="connsiteY11" fmla="*/ 12392 h 15508"/>
                <a:gd name="connsiteX12" fmla="*/ 6370 w 17476"/>
                <a:gd name="connsiteY12" fmla="*/ 10130 h 15508"/>
                <a:gd name="connsiteX13" fmla="*/ 8131 w 17476"/>
                <a:gd name="connsiteY13" fmla="*/ 8459 h 15508"/>
                <a:gd name="connsiteX14" fmla="*/ 11728 w 17476"/>
                <a:gd name="connsiteY14" fmla="*/ 9503 h 15508"/>
                <a:gd name="connsiteX15" fmla="*/ 17476 w 17476"/>
                <a:gd name="connsiteY15" fmla="*/ 4760 h 15508"/>
                <a:gd name="connsiteX16" fmla="*/ 11728 w 17476"/>
                <a:gd name="connsiteY16" fmla="*/ 0 h 15508"/>
                <a:gd name="connsiteX17" fmla="*/ 9281 w 17476"/>
                <a:gd name="connsiteY17" fmla="*/ 7397 h 15508"/>
                <a:gd name="connsiteX18" fmla="*/ 7583 w 17476"/>
                <a:gd name="connsiteY18" fmla="*/ 7397 h 15508"/>
                <a:gd name="connsiteX19" fmla="*/ 6486 w 17476"/>
                <a:gd name="connsiteY19" fmla="*/ 4743 h 15508"/>
                <a:gd name="connsiteX20" fmla="*/ 7583 w 17476"/>
                <a:gd name="connsiteY20" fmla="*/ 2088 h 15508"/>
                <a:gd name="connsiteX21" fmla="*/ 9281 w 17476"/>
                <a:gd name="connsiteY21" fmla="*/ 2088 h 15508"/>
                <a:gd name="connsiteX22" fmla="*/ 10378 w 17476"/>
                <a:gd name="connsiteY22" fmla="*/ 4743 h 15508"/>
                <a:gd name="connsiteX23" fmla="*/ 9281 w 17476"/>
                <a:gd name="connsiteY23" fmla="*/ 7397 h 15508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6128 w 17476"/>
                <a:gd name="connsiteY7" fmla="*/ 9956 h 15508"/>
                <a:gd name="connsiteX8" fmla="*/ 3776 w 17476"/>
                <a:gd name="connsiteY8" fmla="*/ 9277 h 15508"/>
                <a:gd name="connsiteX9" fmla="*/ 0 w 17476"/>
                <a:gd name="connsiteY9" fmla="*/ 12392 h 15508"/>
                <a:gd name="connsiteX10" fmla="*/ 3776 w 17476"/>
                <a:gd name="connsiteY10" fmla="*/ 15508 h 15508"/>
                <a:gd name="connsiteX11" fmla="*/ 7551 w 17476"/>
                <a:gd name="connsiteY11" fmla="*/ 12392 h 15508"/>
                <a:gd name="connsiteX12" fmla="*/ 8131 w 17476"/>
                <a:gd name="connsiteY12" fmla="*/ 8459 h 15508"/>
                <a:gd name="connsiteX13" fmla="*/ 11728 w 17476"/>
                <a:gd name="connsiteY13" fmla="*/ 9503 h 15508"/>
                <a:gd name="connsiteX14" fmla="*/ 17476 w 17476"/>
                <a:gd name="connsiteY14" fmla="*/ 4760 h 15508"/>
                <a:gd name="connsiteX15" fmla="*/ 11728 w 17476"/>
                <a:gd name="connsiteY15" fmla="*/ 0 h 15508"/>
                <a:gd name="connsiteX16" fmla="*/ 9281 w 17476"/>
                <a:gd name="connsiteY16" fmla="*/ 7397 h 15508"/>
                <a:gd name="connsiteX17" fmla="*/ 7583 w 17476"/>
                <a:gd name="connsiteY17" fmla="*/ 7397 h 15508"/>
                <a:gd name="connsiteX18" fmla="*/ 6486 w 17476"/>
                <a:gd name="connsiteY18" fmla="*/ 4743 h 15508"/>
                <a:gd name="connsiteX19" fmla="*/ 7583 w 17476"/>
                <a:gd name="connsiteY19" fmla="*/ 2088 h 15508"/>
                <a:gd name="connsiteX20" fmla="*/ 9281 w 17476"/>
                <a:gd name="connsiteY20" fmla="*/ 2088 h 15508"/>
                <a:gd name="connsiteX21" fmla="*/ 10378 w 17476"/>
                <a:gd name="connsiteY21" fmla="*/ 4743 h 15508"/>
                <a:gd name="connsiteX22" fmla="*/ 9281 w 17476"/>
                <a:gd name="connsiteY22" fmla="*/ 7397 h 15508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3776 w 17476"/>
                <a:gd name="connsiteY7" fmla="*/ 9277 h 15508"/>
                <a:gd name="connsiteX8" fmla="*/ 0 w 17476"/>
                <a:gd name="connsiteY8" fmla="*/ 12392 h 15508"/>
                <a:gd name="connsiteX9" fmla="*/ 3776 w 17476"/>
                <a:gd name="connsiteY9" fmla="*/ 15508 h 15508"/>
                <a:gd name="connsiteX10" fmla="*/ 7551 w 17476"/>
                <a:gd name="connsiteY10" fmla="*/ 12392 h 15508"/>
                <a:gd name="connsiteX11" fmla="*/ 8131 w 17476"/>
                <a:gd name="connsiteY11" fmla="*/ 8459 h 15508"/>
                <a:gd name="connsiteX12" fmla="*/ 11728 w 17476"/>
                <a:gd name="connsiteY12" fmla="*/ 9503 h 15508"/>
                <a:gd name="connsiteX13" fmla="*/ 17476 w 17476"/>
                <a:gd name="connsiteY13" fmla="*/ 4760 h 15508"/>
                <a:gd name="connsiteX14" fmla="*/ 11728 w 17476"/>
                <a:gd name="connsiteY14" fmla="*/ 0 h 15508"/>
                <a:gd name="connsiteX15" fmla="*/ 9281 w 17476"/>
                <a:gd name="connsiteY15" fmla="*/ 7397 h 15508"/>
                <a:gd name="connsiteX16" fmla="*/ 7583 w 17476"/>
                <a:gd name="connsiteY16" fmla="*/ 7397 h 15508"/>
                <a:gd name="connsiteX17" fmla="*/ 6486 w 17476"/>
                <a:gd name="connsiteY17" fmla="*/ 4743 h 15508"/>
                <a:gd name="connsiteX18" fmla="*/ 7583 w 17476"/>
                <a:gd name="connsiteY18" fmla="*/ 2088 h 15508"/>
                <a:gd name="connsiteX19" fmla="*/ 9281 w 17476"/>
                <a:gd name="connsiteY19" fmla="*/ 2088 h 15508"/>
                <a:gd name="connsiteX20" fmla="*/ 10378 w 17476"/>
                <a:gd name="connsiteY20" fmla="*/ 4743 h 15508"/>
                <a:gd name="connsiteX21" fmla="*/ 9281 w 17476"/>
                <a:gd name="connsiteY21" fmla="*/ 7397 h 15508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0 w 17476"/>
                <a:gd name="connsiteY7" fmla="*/ 12392 h 15508"/>
                <a:gd name="connsiteX8" fmla="*/ 3776 w 17476"/>
                <a:gd name="connsiteY8" fmla="*/ 15508 h 15508"/>
                <a:gd name="connsiteX9" fmla="*/ 7551 w 17476"/>
                <a:gd name="connsiteY9" fmla="*/ 12392 h 15508"/>
                <a:gd name="connsiteX10" fmla="*/ 8131 w 17476"/>
                <a:gd name="connsiteY10" fmla="*/ 8459 h 15508"/>
                <a:gd name="connsiteX11" fmla="*/ 11728 w 17476"/>
                <a:gd name="connsiteY11" fmla="*/ 9503 h 15508"/>
                <a:gd name="connsiteX12" fmla="*/ 17476 w 17476"/>
                <a:gd name="connsiteY12" fmla="*/ 4760 h 15508"/>
                <a:gd name="connsiteX13" fmla="*/ 11728 w 17476"/>
                <a:gd name="connsiteY13" fmla="*/ 0 h 15508"/>
                <a:gd name="connsiteX14" fmla="*/ 9281 w 17476"/>
                <a:gd name="connsiteY14" fmla="*/ 7397 h 15508"/>
                <a:gd name="connsiteX15" fmla="*/ 7583 w 17476"/>
                <a:gd name="connsiteY15" fmla="*/ 7397 h 15508"/>
                <a:gd name="connsiteX16" fmla="*/ 6486 w 17476"/>
                <a:gd name="connsiteY16" fmla="*/ 4743 h 15508"/>
                <a:gd name="connsiteX17" fmla="*/ 7583 w 17476"/>
                <a:gd name="connsiteY17" fmla="*/ 2088 h 15508"/>
                <a:gd name="connsiteX18" fmla="*/ 9281 w 17476"/>
                <a:gd name="connsiteY18" fmla="*/ 2088 h 15508"/>
                <a:gd name="connsiteX19" fmla="*/ 10378 w 17476"/>
                <a:gd name="connsiteY19" fmla="*/ 4743 h 15508"/>
                <a:gd name="connsiteX20" fmla="*/ 9281 w 17476"/>
                <a:gd name="connsiteY20" fmla="*/ 7397 h 15508"/>
                <a:gd name="connsiteX0" fmla="*/ 7952 w 13700"/>
                <a:gd name="connsiteY0" fmla="*/ 0 h 15508"/>
                <a:gd name="connsiteX1" fmla="*/ 4651 w 13700"/>
                <a:gd name="connsiteY1" fmla="*/ 861 h 15508"/>
                <a:gd name="connsiteX2" fmla="*/ 4767 w 13700"/>
                <a:gd name="connsiteY2" fmla="*/ 766 h 15508"/>
                <a:gd name="connsiteX3" fmla="*/ 4524 w 13700"/>
                <a:gd name="connsiteY3" fmla="*/ 940 h 15508"/>
                <a:gd name="connsiteX4" fmla="*/ 2204 w 13700"/>
                <a:gd name="connsiteY4" fmla="*/ 4621 h 15508"/>
                <a:gd name="connsiteX5" fmla="*/ 2204 w 13700"/>
                <a:gd name="connsiteY5" fmla="*/ 4882 h 15508"/>
                <a:gd name="connsiteX6" fmla="*/ 4113 w 13700"/>
                <a:gd name="connsiteY6" fmla="*/ 8285 h 15508"/>
                <a:gd name="connsiteX7" fmla="*/ 0 w 13700"/>
                <a:gd name="connsiteY7" fmla="*/ 15508 h 15508"/>
                <a:gd name="connsiteX8" fmla="*/ 3775 w 13700"/>
                <a:gd name="connsiteY8" fmla="*/ 12392 h 15508"/>
                <a:gd name="connsiteX9" fmla="*/ 4355 w 13700"/>
                <a:gd name="connsiteY9" fmla="*/ 8459 h 15508"/>
                <a:gd name="connsiteX10" fmla="*/ 7952 w 13700"/>
                <a:gd name="connsiteY10" fmla="*/ 9503 h 15508"/>
                <a:gd name="connsiteX11" fmla="*/ 13700 w 13700"/>
                <a:gd name="connsiteY11" fmla="*/ 4760 h 15508"/>
                <a:gd name="connsiteX12" fmla="*/ 7952 w 13700"/>
                <a:gd name="connsiteY12" fmla="*/ 0 h 15508"/>
                <a:gd name="connsiteX13" fmla="*/ 5505 w 13700"/>
                <a:gd name="connsiteY13" fmla="*/ 7397 h 15508"/>
                <a:gd name="connsiteX14" fmla="*/ 3807 w 13700"/>
                <a:gd name="connsiteY14" fmla="*/ 7397 h 15508"/>
                <a:gd name="connsiteX15" fmla="*/ 2710 w 13700"/>
                <a:gd name="connsiteY15" fmla="*/ 4743 h 15508"/>
                <a:gd name="connsiteX16" fmla="*/ 3807 w 13700"/>
                <a:gd name="connsiteY16" fmla="*/ 2088 h 15508"/>
                <a:gd name="connsiteX17" fmla="*/ 5505 w 13700"/>
                <a:gd name="connsiteY17" fmla="*/ 2088 h 15508"/>
                <a:gd name="connsiteX18" fmla="*/ 6602 w 13700"/>
                <a:gd name="connsiteY18" fmla="*/ 4743 h 15508"/>
                <a:gd name="connsiteX19" fmla="*/ 5505 w 13700"/>
                <a:gd name="connsiteY19" fmla="*/ 7397 h 15508"/>
                <a:gd name="connsiteX0" fmla="*/ 5748 w 11496"/>
                <a:gd name="connsiteY0" fmla="*/ 0 h 12392"/>
                <a:gd name="connsiteX1" fmla="*/ 2447 w 11496"/>
                <a:gd name="connsiteY1" fmla="*/ 861 h 12392"/>
                <a:gd name="connsiteX2" fmla="*/ 2563 w 11496"/>
                <a:gd name="connsiteY2" fmla="*/ 766 h 12392"/>
                <a:gd name="connsiteX3" fmla="*/ 2320 w 11496"/>
                <a:gd name="connsiteY3" fmla="*/ 940 h 12392"/>
                <a:gd name="connsiteX4" fmla="*/ 0 w 11496"/>
                <a:gd name="connsiteY4" fmla="*/ 4621 h 12392"/>
                <a:gd name="connsiteX5" fmla="*/ 0 w 11496"/>
                <a:gd name="connsiteY5" fmla="*/ 4882 h 12392"/>
                <a:gd name="connsiteX6" fmla="*/ 1909 w 11496"/>
                <a:gd name="connsiteY6" fmla="*/ 8285 h 12392"/>
                <a:gd name="connsiteX7" fmla="*/ 1571 w 11496"/>
                <a:gd name="connsiteY7" fmla="*/ 12392 h 12392"/>
                <a:gd name="connsiteX8" fmla="*/ 2151 w 11496"/>
                <a:gd name="connsiteY8" fmla="*/ 8459 h 12392"/>
                <a:gd name="connsiteX9" fmla="*/ 5748 w 11496"/>
                <a:gd name="connsiteY9" fmla="*/ 9503 h 12392"/>
                <a:gd name="connsiteX10" fmla="*/ 11496 w 11496"/>
                <a:gd name="connsiteY10" fmla="*/ 4760 h 12392"/>
                <a:gd name="connsiteX11" fmla="*/ 5748 w 11496"/>
                <a:gd name="connsiteY11" fmla="*/ 0 h 12392"/>
                <a:gd name="connsiteX12" fmla="*/ 3301 w 11496"/>
                <a:gd name="connsiteY12" fmla="*/ 7397 h 12392"/>
                <a:gd name="connsiteX13" fmla="*/ 1603 w 11496"/>
                <a:gd name="connsiteY13" fmla="*/ 7397 h 12392"/>
                <a:gd name="connsiteX14" fmla="*/ 506 w 11496"/>
                <a:gd name="connsiteY14" fmla="*/ 4743 h 12392"/>
                <a:gd name="connsiteX15" fmla="*/ 1603 w 11496"/>
                <a:gd name="connsiteY15" fmla="*/ 2088 h 12392"/>
                <a:gd name="connsiteX16" fmla="*/ 3301 w 11496"/>
                <a:gd name="connsiteY16" fmla="*/ 2088 h 12392"/>
                <a:gd name="connsiteX17" fmla="*/ 4398 w 11496"/>
                <a:gd name="connsiteY17" fmla="*/ 4743 h 12392"/>
                <a:gd name="connsiteX18" fmla="*/ 3301 w 11496"/>
                <a:gd name="connsiteY18" fmla="*/ 7397 h 12392"/>
                <a:gd name="connsiteX0" fmla="*/ 5748 w 11496"/>
                <a:gd name="connsiteY0" fmla="*/ 0 h 9503"/>
                <a:gd name="connsiteX1" fmla="*/ 2447 w 11496"/>
                <a:gd name="connsiteY1" fmla="*/ 861 h 9503"/>
                <a:gd name="connsiteX2" fmla="*/ 2563 w 11496"/>
                <a:gd name="connsiteY2" fmla="*/ 766 h 9503"/>
                <a:gd name="connsiteX3" fmla="*/ 2320 w 11496"/>
                <a:gd name="connsiteY3" fmla="*/ 940 h 9503"/>
                <a:gd name="connsiteX4" fmla="*/ 0 w 11496"/>
                <a:gd name="connsiteY4" fmla="*/ 4621 h 9503"/>
                <a:gd name="connsiteX5" fmla="*/ 0 w 11496"/>
                <a:gd name="connsiteY5" fmla="*/ 4882 h 9503"/>
                <a:gd name="connsiteX6" fmla="*/ 1909 w 11496"/>
                <a:gd name="connsiteY6" fmla="*/ 8285 h 9503"/>
                <a:gd name="connsiteX7" fmla="*/ 2151 w 11496"/>
                <a:gd name="connsiteY7" fmla="*/ 8459 h 9503"/>
                <a:gd name="connsiteX8" fmla="*/ 5748 w 11496"/>
                <a:gd name="connsiteY8" fmla="*/ 9503 h 9503"/>
                <a:gd name="connsiteX9" fmla="*/ 11496 w 11496"/>
                <a:gd name="connsiteY9" fmla="*/ 4760 h 9503"/>
                <a:gd name="connsiteX10" fmla="*/ 5748 w 11496"/>
                <a:gd name="connsiteY10" fmla="*/ 0 h 9503"/>
                <a:gd name="connsiteX11" fmla="*/ 3301 w 11496"/>
                <a:gd name="connsiteY11" fmla="*/ 7397 h 9503"/>
                <a:gd name="connsiteX12" fmla="*/ 1603 w 11496"/>
                <a:gd name="connsiteY12" fmla="*/ 7397 h 9503"/>
                <a:gd name="connsiteX13" fmla="*/ 506 w 11496"/>
                <a:gd name="connsiteY13" fmla="*/ 4743 h 9503"/>
                <a:gd name="connsiteX14" fmla="*/ 1603 w 11496"/>
                <a:gd name="connsiteY14" fmla="*/ 2088 h 9503"/>
                <a:gd name="connsiteX15" fmla="*/ 3301 w 11496"/>
                <a:gd name="connsiteY15" fmla="*/ 2088 h 9503"/>
                <a:gd name="connsiteX16" fmla="*/ 4398 w 11496"/>
                <a:gd name="connsiteY16" fmla="*/ 4743 h 9503"/>
                <a:gd name="connsiteX17" fmla="*/ 3301 w 11496"/>
                <a:gd name="connsiteY17" fmla="*/ 7397 h 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503" extrusionOk="0">
                  <a:moveTo>
                    <a:pt x="5748" y="0"/>
                  </a:moveTo>
                  <a:cubicBezTo>
                    <a:pt x="4514" y="0"/>
                    <a:pt x="3375" y="322"/>
                    <a:pt x="2447" y="861"/>
                  </a:cubicBezTo>
                  <a:lnTo>
                    <a:pt x="2563" y="766"/>
                  </a:lnTo>
                  <a:lnTo>
                    <a:pt x="2320" y="940"/>
                  </a:lnTo>
                  <a:cubicBezTo>
                    <a:pt x="949" y="1784"/>
                    <a:pt x="53" y="3115"/>
                    <a:pt x="0" y="4621"/>
                  </a:cubicBezTo>
                  <a:lnTo>
                    <a:pt x="0" y="4882"/>
                  </a:lnTo>
                  <a:cubicBezTo>
                    <a:pt x="42" y="6231"/>
                    <a:pt x="770" y="7441"/>
                    <a:pt x="1909" y="8285"/>
                  </a:cubicBezTo>
                  <a:cubicBezTo>
                    <a:pt x="2268" y="8881"/>
                    <a:pt x="1511" y="8256"/>
                    <a:pt x="2151" y="8459"/>
                  </a:cubicBezTo>
                  <a:cubicBezTo>
                    <a:pt x="3132" y="9112"/>
                    <a:pt x="4387" y="9503"/>
                    <a:pt x="5748" y="9503"/>
                  </a:cubicBezTo>
                  <a:cubicBezTo>
                    <a:pt x="8923" y="9503"/>
                    <a:pt x="11496" y="7380"/>
                    <a:pt x="11496" y="4760"/>
                  </a:cubicBezTo>
                  <a:cubicBezTo>
                    <a:pt x="11496" y="2141"/>
                    <a:pt x="8923" y="0"/>
                    <a:pt x="5748" y="0"/>
                  </a:cubicBezTo>
                  <a:close/>
                  <a:moveTo>
                    <a:pt x="3301" y="7397"/>
                  </a:moveTo>
                  <a:cubicBezTo>
                    <a:pt x="2869" y="7850"/>
                    <a:pt x="2035" y="7850"/>
                    <a:pt x="1603" y="7397"/>
                  </a:cubicBezTo>
                  <a:cubicBezTo>
                    <a:pt x="917" y="6666"/>
                    <a:pt x="506" y="5744"/>
                    <a:pt x="506" y="4743"/>
                  </a:cubicBezTo>
                  <a:cubicBezTo>
                    <a:pt x="506" y="3742"/>
                    <a:pt x="917" y="2820"/>
                    <a:pt x="1603" y="2088"/>
                  </a:cubicBezTo>
                  <a:cubicBezTo>
                    <a:pt x="2035" y="1636"/>
                    <a:pt x="2869" y="1636"/>
                    <a:pt x="3301" y="2088"/>
                  </a:cubicBezTo>
                  <a:cubicBezTo>
                    <a:pt x="3987" y="2820"/>
                    <a:pt x="4398" y="3742"/>
                    <a:pt x="4398" y="4743"/>
                  </a:cubicBezTo>
                  <a:cubicBezTo>
                    <a:pt x="4398" y="5744"/>
                    <a:pt x="3987" y="6666"/>
                    <a:pt x="3301" y="739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BA43082-4F40-B34D-92AC-C1B52A4600FF}"/>
                </a:ext>
              </a:extLst>
            </p:cNvPr>
            <p:cNvSpPr txBox="1"/>
            <p:nvPr/>
          </p:nvSpPr>
          <p:spPr>
            <a:xfrm>
              <a:off x="10953885" y="370797"/>
              <a:ext cx="949276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CLIMATE CHANGE AND LANDSLIDE 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6C1B7D1-EEF6-2E48-A445-0C00259CC84E}"/>
                </a:ext>
              </a:extLst>
            </p:cNvPr>
            <p:cNvSpPr txBox="1"/>
            <p:nvPr/>
          </p:nvSpPr>
          <p:spPr>
            <a:xfrm>
              <a:off x="11746168" y="-212017"/>
              <a:ext cx="1715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SPATIAL FORECASTING  AND NOWCASTINGMODEL</a:t>
              </a:r>
              <a:endParaRPr lang="en-US" sz="1100" dirty="0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FC2F8AC-484C-0448-BA17-E21CFEDA9A57}"/>
                </a:ext>
              </a:extLst>
            </p:cNvPr>
            <p:cNvSpPr txBox="1"/>
            <p:nvPr/>
          </p:nvSpPr>
          <p:spPr>
            <a:xfrm>
              <a:off x="12037706" y="483153"/>
              <a:ext cx="18763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REALTIME SENSOR (CLOUD SYSTEM) AND MONITORING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DB743E9C-B387-F949-BF6A-7AB86FD5A98B}"/>
                </a:ext>
              </a:extLst>
            </p:cNvPr>
            <p:cNvSpPr txBox="1"/>
            <p:nvPr/>
          </p:nvSpPr>
          <p:spPr>
            <a:xfrm>
              <a:off x="11857921" y="1181297"/>
              <a:ext cx="203131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BIOTECHNICAL ENGINEERING SLOPE PROTECTION AND STABILIZATION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E005B7C-15CC-8444-BD5F-85061E884B89}"/>
              </a:ext>
            </a:extLst>
          </p:cNvPr>
          <p:cNvGrpSpPr/>
          <p:nvPr/>
        </p:nvGrpSpPr>
        <p:grpSpPr>
          <a:xfrm>
            <a:off x="9712506" y="-3269458"/>
            <a:ext cx="3876746" cy="2348339"/>
            <a:chOff x="9712506" y="-3269458"/>
            <a:chExt cx="3876746" cy="2348339"/>
          </a:xfrm>
        </p:grpSpPr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940091BC-4767-964A-B0F9-039EAD71F1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692741" y="-1458612"/>
              <a:ext cx="506540" cy="28015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8C92B4A9-926F-3543-BC73-4235CEE82C8D}"/>
                </a:ext>
              </a:extLst>
            </p:cNvPr>
            <p:cNvSpPr/>
            <p:nvPr/>
          </p:nvSpPr>
          <p:spPr>
            <a:xfrm rot="720000">
              <a:off x="11982691" y="-1416020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37E8A371-AA42-8841-83F8-F239A97F34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76109" y="-2055831"/>
              <a:ext cx="611800" cy="12179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6" name="Oval 785">
              <a:extLst>
                <a:ext uri="{FF2B5EF4-FFF2-40B4-BE49-F238E27FC236}">
                  <a16:creationId xmlns:a16="http://schemas.microsoft.com/office/drawing/2014/main" id="{6516C625-8B78-2448-9AFB-837D8B9D5D05}"/>
                </a:ext>
              </a:extLst>
            </p:cNvPr>
            <p:cNvSpPr/>
            <p:nvPr/>
          </p:nvSpPr>
          <p:spPr>
            <a:xfrm rot="720000">
              <a:off x="12246086" y="-2319377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1FFCBACD-093F-1941-A7C4-23C3BDB6CB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07104" y="-2741708"/>
              <a:ext cx="278495" cy="4600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033DD0F9-C9B1-A24F-92DB-FC58310D55E2}"/>
                </a:ext>
              </a:extLst>
            </p:cNvPr>
            <p:cNvSpPr/>
            <p:nvPr/>
          </p:nvSpPr>
          <p:spPr>
            <a:xfrm rot="720000">
              <a:off x="11675605" y="-3011349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F3B9540A-BD8A-F646-94DC-8E49326A3D75}"/>
                </a:ext>
              </a:extLst>
            </p:cNvPr>
            <p:cNvCxnSpPr>
              <a:cxnSpLocks/>
            </p:cNvCxnSpPr>
            <p:nvPr/>
          </p:nvCxnSpPr>
          <p:spPr>
            <a:xfrm>
              <a:off x="10854160" y="-2846857"/>
              <a:ext cx="89504" cy="51359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DE7E45C3-A437-F246-A2B5-1E5599BA2F54}"/>
                </a:ext>
              </a:extLst>
            </p:cNvPr>
            <p:cNvSpPr/>
            <p:nvPr/>
          </p:nvSpPr>
          <p:spPr>
            <a:xfrm rot="720000">
              <a:off x="10622031" y="-3135836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6B112875-5E2F-3C40-9100-B7E177E98DB1}"/>
                </a:ext>
              </a:extLst>
            </p:cNvPr>
            <p:cNvSpPr/>
            <p:nvPr/>
          </p:nvSpPr>
          <p:spPr>
            <a:xfrm>
              <a:off x="10516658" y="-2463703"/>
              <a:ext cx="1303546" cy="1303643"/>
            </a:xfrm>
            <a:custGeom>
              <a:avLst/>
              <a:gdLst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105 w 21600"/>
                <a:gd name="connsiteY14" fmla="*/ 10425 h 21600"/>
                <a:gd name="connsiteX15" fmla="*/ 5344 w 21600"/>
                <a:gd name="connsiteY15" fmla="*/ 8638 h 21600"/>
                <a:gd name="connsiteX16" fmla="*/ 2672 w 21600"/>
                <a:gd name="connsiteY16" fmla="*/ 4313 h 21600"/>
                <a:gd name="connsiteX17" fmla="*/ 0 w 21600"/>
                <a:gd name="connsiteY17" fmla="*/ 8638 h 21600"/>
                <a:gd name="connsiteX18" fmla="*/ 2672 w 21600"/>
                <a:gd name="connsiteY18" fmla="*/ 12962 h 21600"/>
                <a:gd name="connsiteX19" fmla="*/ 6628 w 21600"/>
                <a:gd name="connsiteY19" fmla="*/ 12213 h 21600"/>
                <a:gd name="connsiteX20" fmla="*/ 6240 w 21600"/>
                <a:gd name="connsiteY20" fmla="*/ 15016 h 21600"/>
                <a:gd name="connsiteX21" fmla="*/ 10307 w 21600"/>
                <a:gd name="connsiteY21" fmla="*/ 21600 h 21600"/>
                <a:gd name="connsiteX22" fmla="*/ 14375 w 21600"/>
                <a:gd name="connsiteY22" fmla="*/ 15197 h 21600"/>
                <a:gd name="connsiteX23" fmla="*/ 16256 w 21600"/>
                <a:gd name="connsiteY23" fmla="*/ 15197 h 21600"/>
                <a:gd name="connsiteX24" fmla="*/ 18928 w 21600"/>
                <a:gd name="connsiteY24" fmla="*/ 19341 h 21600"/>
                <a:gd name="connsiteX25" fmla="*/ 21600 w 21600"/>
                <a:gd name="connsiteY25" fmla="*/ 15016 h 21600"/>
                <a:gd name="connsiteX26" fmla="*/ 18935 w 21600"/>
                <a:gd name="connsiteY26" fmla="*/ 10691 h 21600"/>
                <a:gd name="connsiteX27" fmla="*/ 13241 w 21600"/>
                <a:gd name="connsiteY27" fmla="*/ 18701 h 21600"/>
                <a:gd name="connsiteX28" fmla="*/ 12039 w 21600"/>
                <a:gd name="connsiteY28" fmla="*/ 18701 h 21600"/>
                <a:gd name="connsiteX29" fmla="*/ 11263 w 21600"/>
                <a:gd name="connsiteY29" fmla="*/ 15016 h 21600"/>
                <a:gd name="connsiteX30" fmla="*/ 12039 w 21600"/>
                <a:gd name="connsiteY30" fmla="*/ 11332 h 21600"/>
                <a:gd name="connsiteX31" fmla="*/ 13241 w 21600"/>
                <a:gd name="connsiteY31" fmla="*/ 11332 h 21600"/>
                <a:gd name="connsiteX32" fmla="*/ 14017 w 21600"/>
                <a:gd name="connsiteY32" fmla="*/ 15016 h 21600"/>
                <a:gd name="connsiteX33" fmla="*/ 13241 w 21600"/>
                <a:gd name="connsiteY33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344 w 21600"/>
                <a:gd name="connsiteY14" fmla="*/ 8638 h 21600"/>
                <a:gd name="connsiteX15" fmla="*/ 2672 w 21600"/>
                <a:gd name="connsiteY15" fmla="*/ 4313 h 21600"/>
                <a:gd name="connsiteX16" fmla="*/ 0 w 21600"/>
                <a:gd name="connsiteY16" fmla="*/ 8638 h 21600"/>
                <a:gd name="connsiteX17" fmla="*/ 2672 w 21600"/>
                <a:gd name="connsiteY17" fmla="*/ 12962 h 21600"/>
                <a:gd name="connsiteX18" fmla="*/ 6628 w 21600"/>
                <a:gd name="connsiteY18" fmla="*/ 12213 h 21600"/>
                <a:gd name="connsiteX19" fmla="*/ 6240 w 21600"/>
                <a:gd name="connsiteY19" fmla="*/ 15016 h 21600"/>
                <a:gd name="connsiteX20" fmla="*/ 10307 w 21600"/>
                <a:gd name="connsiteY20" fmla="*/ 21600 h 21600"/>
                <a:gd name="connsiteX21" fmla="*/ 14375 w 21600"/>
                <a:gd name="connsiteY21" fmla="*/ 15197 h 21600"/>
                <a:gd name="connsiteX22" fmla="*/ 16256 w 21600"/>
                <a:gd name="connsiteY22" fmla="*/ 15197 h 21600"/>
                <a:gd name="connsiteX23" fmla="*/ 18928 w 21600"/>
                <a:gd name="connsiteY23" fmla="*/ 19341 h 21600"/>
                <a:gd name="connsiteX24" fmla="*/ 21600 w 21600"/>
                <a:gd name="connsiteY24" fmla="*/ 15016 h 21600"/>
                <a:gd name="connsiteX25" fmla="*/ 18935 w 21600"/>
                <a:gd name="connsiteY25" fmla="*/ 10691 h 21600"/>
                <a:gd name="connsiteX26" fmla="*/ 13241 w 21600"/>
                <a:gd name="connsiteY26" fmla="*/ 18701 h 21600"/>
                <a:gd name="connsiteX27" fmla="*/ 12039 w 21600"/>
                <a:gd name="connsiteY27" fmla="*/ 18701 h 21600"/>
                <a:gd name="connsiteX28" fmla="*/ 11263 w 21600"/>
                <a:gd name="connsiteY28" fmla="*/ 15016 h 21600"/>
                <a:gd name="connsiteX29" fmla="*/ 12039 w 21600"/>
                <a:gd name="connsiteY29" fmla="*/ 11332 h 21600"/>
                <a:gd name="connsiteX30" fmla="*/ 13241 w 21600"/>
                <a:gd name="connsiteY30" fmla="*/ 11332 h 21600"/>
                <a:gd name="connsiteX31" fmla="*/ 14017 w 21600"/>
                <a:gd name="connsiteY31" fmla="*/ 15016 h 21600"/>
                <a:gd name="connsiteX32" fmla="*/ 13241 w 21600"/>
                <a:gd name="connsiteY32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2672 w 21600"/>
                <a:gd name="connsiteY14" fmla="*/ 4313 h 21600"/>
                <a:gd name="connsiteX15" fmla="*/ 0 w 21600"/>
                <a:gd name="connsiteY15" fmla="*/ 8638 h 21600"/>
                <a:gd name="connsiteX16" fmla="*/ 2672 w 21600"/>
                <a:gd name="connsiteY16" fmla="*/ 12962 h 21600"/>
                <a:gd name="connsiteX17" fmla="*/ 6628 w 21600"/>
                <a:gd name="connsiteY17" fmla="*/ 12213 h 21600"/>
                <a:gd name="connsiteX18" fmla="*/ 6240 w 21600"/>
                <a:gd name="connsiteY18" fmla="*/ 15016 h 21600"/>
                <a:gd name="connsiteX19" fmla="*/ 10307 w 21600"/>
                <a:gd name="connsiteY19" fmla="*/ 21600 h 21600"/>
                <a:gd name="connsiteX20" fmla="*/ 14375 w 21600"/>
                <a:gd name="connsiteY20" fmla="*/ 15197 h 21600"/>
                <a:gd name="connsiteX21" fmla="*/ 16256 w 21600"/>
                <a:gd name="connsiteY21" fmla="*/ 15197 h 21600"/>
                <a:gd name="connsiteX22" fmla="*/ 18928 w 21600"/>
                <a:gd name="connsiteY22" fmla="*/ 19341 h 21600"/>
                <a:gd name="connsiteX23" fmla="*/ 21600 w 21600"/>
                <a:gd name="connsiteY23" fmla="*/ 15016 h 21600"/>
                <a:gd name="connsiteX24" fmla="*/ 18935 w 21600"/>
                <a:gd name="connsiteY24" fmla="*/ 10691 h 21600"/>
                <a:gd name="connsiteX25" fmla="*/ 13241 w 21600"/>
                <a:gd name="connsiteY25" fmla="*/ 18701 h 21600"/>
                <a:gd name="connsiteX26" fmla="*/ 12039 w 21600"/>
                <a:gd name="connsiteY26" fmla="*/ 18701 h 21600"/>
                <a:gd name="connsiteX27" fmla="*/ 11263 w 21600"/>
                <a:gd name="connsiteY27" fmla="*/ 15016 h 21600"/>
                <a:gd name="connsiteX28" fmla="*/ 12039 w 21600"/>
                <a:gd name="connsiteY28" fmla="*/ 11332 h 21600"/>
                <a:gd name="connsiteX29" fmla="*/ 13241 w 21600"/>
                <a:gd name="connsiteY29" fmla="*/ 11332 h 21600"/>
                <a:gd name="connsiteX30" fmla="*/ 14017 w 21600"/>
                <a:gd name="connsiteY30" fmla="*/ 15016 h 21600"/>
                <a:gd name="connsiteX31" fmla="*/ 13241 w 21600"/>
                <a:gd name="connsiteY31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0 w 21600"/>
                <a:gd name="connsiteY14" fmla="*/ 8638 h 21600"/>
                <a:gd name="connsiteX15" fmla="*/ 2672 w 21600"/>
                <a:gd name="connsiteY15" fmla="*/ 12962 h 21600"/>
                <a:gd name="connsiteX16" fmla="*/ 6628 w 21600"/>
                <a:gd name="connsiteY16" fmla="*/ 12213 h 21600"/>
                <a:gd name="connsiteX17" fmla="*/ 6240 w 21600"/>
                <a:gd name="connsiteY17" fmla="*/ 15016 h 21600"/>
                <a:gd name="connsiteX18" fmla="*/ 10307 w 21600"/>
                <a:gd name="connsiteY18" fmla="*/ 21600 h 21600"/>
                <a:gd name="connsiteX19" fmla="*/ 14375 w 21600"/>
                <a:gd name="connsiteY19" fmla="*/ 15197 h 21600"/>
                <a:gd name="connsiteX20" fmla="*/ 16256 w 21600"/>
                <a:gd name="connsiteY20" fmla="*/ 15197 h 21600"/>
                <a:gd name="connsiteX21" fmla="*/ 18928 w 21600"/>
                <a:gd name="connsiteY21" fmla="*/ 19341 h 21600"/>
                <a:gd name="connsiteX22" fmla="*/ 21600 w 21600"/>
                <a:gd name="connsiteY22" fmla="*/ 15016 h 21600"/>
                <a:gd name="connsiteX23" fmla="*/ 18935 w 21600"/>
                <a:gd name="connsiteY23" fmla="*/ 10691 h 21600"/>
                <a:gd name="connsiteX24" fmla="*/ 13241 w 21600"/>
                <a:gd name="connsiteY24" fmla="*/ 18701 h 21600"/>
                <a:gd name="connsiteX25" fmla="*/ 12039 w 21600"/>
                <a:gd name="connsiteY25" fmla="*/ 18701 h 21600"/>
                <a:gd name="connsiteX26" fmla="*/ 11263 w 21600"/>
                <a:gd name="connsiteY26" fmla="*/ 15016 h 21600"/>
                <a:gd name="connsiteX27" fmla="*/ 12039 w 21600"/>
                <a:gd name="connsiteY27" fmla="*/ 11332 h 21600"/>
                <a:gd name="connsiteX28" fmla="*/ 13241 w 21600"/>
                <a:gd name="connsiteY28" fmla="*/ 11332 h 21600"/>
                <a:gd name="connsiteX29" fmla="*/ 14017 w 21600"/>
                <a:gd name="connsiteY29" fmla="*/ 15016 h 21600"/>
                <a:gd name="connsiteX30" fmla="*/ 13241 w 21600"/>
                <a:gd name="connsiteY30" fmla="*/ 18701 h 21600"/>
                <a:gd name="connsiteX0" fmla="*/ 16263 w 18928"/>
                <a:gd name="connsiteY0" fmla="*/ 10691 h 21600"/>
                <a:gd name="connsiteX1" fmla="*/ 13591 w 18928"/>
                <a:gd name="connsiteY1" fmla="*/ 14835 h 21600"/>
                <a:gd name="connsiteX2" fmla="*/ 11703 w 18928"/>
                <a:gd name="connsiteY2" fmla="*/ 14835 h 21600"/>
                <a:gd name="connsiteX3" fmla="*/ 10061 w 18928"/>
                <a:gd name="connsiteY3" fmla="*/ 9725 h 21600"/>
                <a:gd name="connsiteX4" fmla="*/ 11554 w 18928"/>
                <a:gd name="connsiteY4" fmla="*/ 7430 h 21600"/>
                <a:gd name="connsiteX5" fmla="*/ 13412 w 18928"/>
                <a:gd name="connsiteY5" fmla="*/ 8650 h 21600"/>
                <a:gd name="connsiteX6" fmla="*/ 16084 w 18928"/>
                <a:gd name="connsiteY6" fmla="*/ 4325 h 21600"/>
                <a:gd name="connsiteX7" fmla="*/ 13412 w 18928"/>
                <a:gd name="connsiteY7" fmla="*/ 0 h 21600"/>
                <a:gd name="connsiteX8" fmla="*/ 10740 w 18928"/>
                <a:gd name="connsiteY8" fmla="*/ 4325 h 21600"/>
                <a:gd name="connsiteX9" fmla="*/ 11405 w 18928"/>
                <a:gd name="connsiteY9" fmla="*/ 7176 h 21600"/>
                <a:gd name="connsiteX10" fmla="*/ 9897 w 18928"/>
                <a:gd name="connsiteY10" fmla="*/ 9495 h 21600"/>
                <a:gd name="connsiteX11" fmla="*/ 9979 w 18928"/>
                <a:gd name="connsiteY11" fmla="*/ 9628 h 21600"/>
                <a:gd name="connsiteX12" fmla="*/ 7643 w 18928"/>
                <a:gd name="connsiteY12" fmla="*/ 8432 h 21600"/>
                <a:gd name="connsiteX13" fmla="*/ 4060 w 18928"/>
                <a:gd name="connsiteY13" fmla="*/ 11887 h 21600"/>
                <a:gd name="connsiteX14" fmla="*/ 0 w 18928"/>
                <a:gd name="connsiteY14" fmla="*/ 12962 h 21600"/>
                <a:gd name="connsiteX15" fmla="*/ 3956 w 18928"/>
                <a:gd name="connsiteY15" fmla="*/ 12213 h 21600"/>
                <a:gd name="connsiteX16" fmla="*/ 3568 w 18928"/>
                <a:gd name="connsiteY16" fmla="*/ 15016 h 21600"/>
                <a:gd name="connsiteX17" fmla="*/ 7635 w 18928"/>
                <a:gd name="connsiteY17" fmla="*/ 21600 h 21600"/>
                <a:gd name="connsiteX18" fmla="*/ 11703 w 18928"/>
                <a:gd name="connsiteY18" fmla="*/ 15197 h 21600"/>
                <a:gd name="connsiteX19" fmla="*/ 13584 w 18928"/>
                <a:gd name="connsiteY19" fmla="*/ 15197 h 21600"/>
                <a:gd name="connsiteX20" fmla="*/ 16256 w 18928"/>
                <a:gd name="connsiteY20" fmla="*/ 19341 h 21600"/>
                <a:gd name="connsiteX21" fmla="*/ 18928 w 18928"/>
                <a:gd name="connsiteY21" fmla="*/ 15016 h 21600"/>
                <a:gd name="connsiteX22" fmla="*/ 16263 w 18928"/>
                <a:gd name="connsiteY22" fmla="*/ 10691 h 21600"/>
                <a:gd name="connsiteX23" fmla="*/ 10569 w 18928"/>
                <a:gd name="connsiteY23" fmla="*/ 18701 h 21600"/>
                <a:gd name="connsiteX24" fmla="*/ 9367 w 18928"/>
                <a:gd name="connsiteY24" fmla="*/ 18701 h 21600"/>
                <a:gd name="connsiteX25" fmla="*/ 8591 w 18928"/>
                <a:gd name="connsiteY25" fmla="*/ 15016 h 21600"/>
                <a:gd name="connsiteX26" fmla="*/ 9367 w 18928"/>
                <a:gd name="connsiteY26" fmla="*/ 11332 h 21600"/>
                <a:gd name="connsiteX27" fmla="*/ 10569 w 18928"/>
                <a:gd name="connsiteY27" fmla="*/ 11332 h 21600"/>
                <a:gd name="connsiteX28" fmla="*/ 11345 w 18928"/>
                <a:gd name="connsiteY28" fmla="*/ 15016 h 21600"/>
                <a:gd name="connsiteX29" fmla="*/ 10569 w 18928"/>
                <a:gd name="connsiteY29" fmla="*/ 18701 h 21600"/>
                <a:gd name="connsiteX0" fmla="*/ 12695 w 15360"/>
                <a:gd name="connsiteY0" fmla="*/ 10691 h 21600"/>
                <a:gd name="connsiteX1" fmla="*/ 10023 w 15360"/>
                <a:gd name="connsiteY1" fmla="*/ 14835 h 21600"/>
                <a:gd name="connsiteX2" fmla="*/ 8135 w 15360"/>
                <a:gd name="connsiteY2" fmla="*/ 14835 h 21600"/>
                <a:gd name="connsiteX3" fmla="*/ 6493 w 15360"/>
                <a:gd name="connsiteY3" fmla="*/ 9725 h 21600"/>
                <a:gd name="connsiteX4" fmla="*/ 7986 w 15360"/>
                <a:gd name="connsiteY4" fmla="*/ 7430 h 21600"/>
                <a:gd name="connsiteX5" fmla="*/ 9844 w 15360"/>
                <a:gd name="connsiteY5" fmla="*/ 8650 h 21600"/>
                <a:gd name="connsiteX6" fmla="*/ 12516 w 15360"/>
                <a:gd name="connsiteY6" fmla="*/ 4325 h 21600"/>
                <a:gd name="connsiteX7" fmla="*/ 9844 w 15360"/>
                <a:gd name="connsiteY7" fmla="*/ 0 h 21600"/>
                <a:gd name="connsiteX8" fmla="*/ 7172 w 15360"/>
                <a:gd name="connsiteY8" fmla="*/ 4325 h 21600"/>
                <a:gd name="connsiteX9" fmla="*/ 7837 w 15360"/>
                <a:gd name="connsiteY9" fmla="*/ 7176 h 21600"/>
                <a:gd name="connsiteX10" fmla="*/ 6329 w 15360"/>
                <a:gd name="connsiteY10" fmla="*/ 9495 h 21600"/>
                <a:gd name="connsiteX11" fmla="*/ 6411 w 15360"/>
                <a:gd name="connsiteY11" fmla="*/ 9628 h 21600"/>
                <a:gd name="connsiteX12" fmla="*/ 4075 w 15360"/>
                <a:gd name="connsiteY12" fmla="*/ 8432 h 21600"/>
                <a:gd name="connsiteX13" fmla="*/ 492 w 15360"/>
                <a:gd name="connsiteY13" fmla="*/ 11887 h 21600"/>
                <a:gd name="connsiteX14" fmla="*/ 388 w 15360"/>
                <a:gd name="connsiteY14" fmla="*/ 12213 h 21600"/>
                <a:gd name="connsiteX15" fmla="*/ 0 w 15360"/>
                <a:gd name="connsiteY15" fmla="*/ 15016 h 21600"/>
                <a:gd name="connsiteX16" fmla="*/ 4067 w 15360"/>
                <a:gd name="connsiteY16" fmla="*/ 21600 h 21600"/>
                <a:gd name="connsiteX17" fmla="*/ 8135 w 15360"/>
                <a:gd name="connsiteY17" fmla="*/ 15197 h 21600"/>
                <a:gd name="connsiteX18" fmla="*/ 10016 w 15360"/>
                <a:gd name="connsiteY18" fmla="*/ 15197 h 21600"/>
                <a:gd name="connsiteX19" fmla="*/ 12688 w 15360"/>
                <a:gd name="connsiteY19" fmla="*/ 19341 h 21600"/>
                <a:gd name="connsiteX20" fmla="*/ 15360 w 15360"/>
                <a:gd name="connsiteY20" fmla="*/ 15016 h 21600"/>
                <a:gd name="connsiteX21" fmla="*/ 12695 w 15360"/>
                <a:gd name="connsiteY21" fmla="*/ 10691 h 21600"/>
                <a:gd name="connsiteX22" fmla="*/ 7001 w 15360"/>
                <a:gd name="connsiteY22" fmla="*/ 18701 h 21600"/>
                <a:gd name="connsiteX23" fmla="*/ 5799 w 15360"/>
                <a:gd name="connsiteY23" fmla="*/ 18701 h 21600"/>
                <a:gd name="connsiteX24" fmla="*/ 5023 w 15360"/>
                <a:gd name="connsiteY24" fmla="*/ 15016 h 21600"/>
                <a:gd name="connsiteX25" fmla="*/ 5799 w 15360"/>
                <a:gd name="connsiteY25" fmla="*/ 11332 h 21600"/>
                <a:gd name="connsiteX26" fmla="*/ 7001 w 15360"/>
                <a:gd name="connsiteY26" fmla="*/ 11332 h 21600"/>
                <a:gd name="connsiteX27" fmla="*/ 7777 w 15360"/>
                <a:gd name="connsiteY27" fmla="*/ 15016 h 21600"/>
                <a:gd name="connsiteX28" fmla="*/ 7001 w 15360"/>
                <a:gd name="connsiteY28" fmla="*/ 18701 h 21600"/>
                <a:gd name="connsiteX0" fmla="*/ 12695 w 15360"/>
                <a:gd name="connsiteY0" fmla="*/ 10751 h 21660"/>
                <a:gd name="connsiteX1" fmla="*/ 10023 w 15360"/>
                <a:gd name="connsiteY1" fmla="*/ 14895 h 21660"/>
                <a:gd name="connsiteX2" fmla="*/ 8135 w 15360"/>
                <a:gd name="connsiteY2" fmla="*/ 14895 h 21660"/>
                <a:gd name="connsiteX3" fmla="*/ 6493 w 15360"/>
                <a:gd name="connsiteY3" fmla="*/ 9785 h 21660"/>
                <a:gd name="connsiteX4" fmla="*/ 7986 w 15360"/>
                <a:gd name="connsiteY4" fmla="*/ 7490 h 21660"/>
                <a:gd name="connsiteX5" fmla="*/ 9844 w 15360"/>
                <a:gd name="connsiteY5" fmla="*/ 8710 h 21660"/>
                <a:gd name="connsiteX6" fmla="*/ 12516 w 15360"/>
                <a:gd name="connsiteY6" fmla="*/ 4385 h 21660"/>
                <a:gd name="connsiteX7" fmla="*/ 9844 w 15360"/>
                <a:gd name="connsiteY7" fmla="*/ 60 h 21660"/>
                <a:gd name="connsiteX8" fmla="*/ 7837 w 15360"/>
                <a:gd name="connsiteY8" fmla="*/ 7236 h 21660"/>
                <a:gd name="connsiteX9" fmla="*/ 6329 w 15360"/>
                <a:gd name="connsiteY9" fmla="*/ 9555 h 21660"/>
                <a:gd name="connsiteX10" fmla="*/ 6411 w 15360"/>
                <a:gd name="connsiteY10" fmla="*/ 9688 h 21660"/>
                <a:gd name="connsiteX11" fmla="*/ 4075 w 15360"/>
                <a:gd name="connsiteY11" fmla="*/ 8492 h 21660"/>
                <a:gd name="connsiteX12" fmla="*/ 492 w 15360"/>
                <a:gd name="connsiteY12" fmla="*/ 11947 h 21660"/>
                <a:gd name="connsiteX13" fmla="*/ 388 w 15360"/>
                <a:gd name="connsiteY13" fmla="*/ 12273 h 21660"/>
                <a:gd name="connsiteX14" fmla="*/ 0 w 15360"/>
                <a:gd name="connsiteY14" fmla="*/ 15076 h 21660"/>
                <a:gd name="connsiteX15" fmla="*/ 4067 w 15360"/>
                <a:gd name="connsiteY15" fmla="*/ 21660 h 21660"/>
                <a:gd name="connsiteX16" fmla="*/ 8135 w 15360"/>
                <a:gd name="connsiteY16" fmla="*/ 15257 h 21660"/>
                <a:gd name="connsiteX17" fmla="*/ 10016 w 15360"/>
                <a:gd name="connsiteY17" fmla="*/ 15257 h 21660"/>
                <a:gd name="connsiteX18" fmla="*/ 12688 w 15360"/>
                <a:gd name="connsiteY18" fmla="*/ 19401 h 21660"/>
                <a:gd name="connsiteX19" fmla="*/ 15360 w 15360"/>
                <a:gd name="connsiteY19" fmla="*/ 15076 h 21660"/>
                <a:gd name="connsiteX20" fmla="*/ 12695 w 15360"/>
                <a:gd name="connsiteY20" fmla="*/ 10751 h 21660"/>
                <a:gd name="connsiteX21" fmla="*/ 7001 w 15360"/>
                <a:gd name="connsiteY21" fmla="*/ 18761 h 21660"/>
                <a:gd name="connsiteX22" fmla="*/ 5799 w 15360"/>
                <a:gd name="connsiteY22" fmla="*/ 18761 h 21660"/>
                <a:gd name="connsiteX23" fmla="*/ 5023 w 15360"/>
                <a:gd name="connsiteY23" fmla="*/ 15076 h 21660"/>
                <a:gd name="connsiteX24" fmla="*/ 5799 w 15360"/>
                <a:gd name="connsiteY24" fmla="*/ 11392 h 21660"/>
                <a:gd name="connsiteX25" fmla="*/ 7001 w 15360"/>
                <a:gd name="connsiteY25" fmla="*/ 11392 h 21660"/>
                <a:gd name="connsiteX26" fmla="*/ 7777 w 15360"/>
                <a:gd name="connsiteY26" fmla="*/ 15076 h 21660"/>
                <a:gd name="connsiteX27" fmla="*/ 7001 w 15360"/>
                <a:gd name="connsiteY27" fmla="*/ 18761 h 21660"/>
                <a:gd name="connsiteX0" fmla="*/ 12695 w 15360"/>
                <a:gd name="connsiteY0" fmla="*/ 6385 h 17294"/>
                <a:gd name="connsiteX1" fmla="*/ 10023 w 15360"/>
                <a:gd name="connsiteY1" fmla="*/ 10529 h 17294"/>
                <a:gd name="connsiteX2" fmla="*/ 8135 w 15360"/>
                <a:gd name="connsiteY2" fmla="*/ 10529 h 17294"/>
                <a:gd name="connsiteX3" fmla="*/ 6493 w 15360"/>
                <a:gd name="connsiteY3" fmla="*/ 5419 h 17294"/>
                <a:gd name="connsiteX4" fmla="*/ 7986 w 15360"/>
                <a:gd name="connsiteY4" fmla="*/ 3124 h 17294"/>
                <a:gd name="connsiteX5" fmla="*/ 9844 w 15360"/>
                <a:gd name="connsiteY5" fmla="*/ 4344 h 17294"/>
                <a:gd name="connsiteX6" fmla="*/ 12516 w 15360"/>
                <a:gd name="connsiteY6" fmla="*/ 19 h 17294"/>
                <a:gd name="connsiteX7" fmla="*/ 7837 w 15360"/>
                <a:gd name="connsiteY7" fmla="*/ 2870 h 17294"/>
                <a:gd name="connsiteX8" fmla="*/ 6329 w 15360"/>
                <a:gd name="connsiteY8" fmla="*/ 5189 h 17294"/>
                <a:gd name="connsiteX9" fmla="*/ 6411 w 15360"/>
                <a:gd name="connsiteY9" fmla="*/ 5322 h 17294"/>
                <a:gd name="connsiteX10" fmla="*/ 4075 w 15360"/>
                <a:gd name="connsiteY10" fmla="*/ 4126 h 17294"/>
                <a:gd name="connsiteX11" fmla="*/ 492 w 15360"/>
                <a:gd name="connsiteY11" fmla="*/ 7581 h 17294"/>
                <a:gd name="connsiteX12" fmla="*/ 388 w 15360"/>
                <a:gd name="connsiteY12" fmla="*/ 7907 h 17294"/>
                <a:gd name="connsiteX13" fmla="*/ 0 w 15360"/>
                <a:gd name="connsiteY13" fmla="*/ 10710 h 17294"/>
                <a:gd name="connsiteX14" fmla="*/ 4067 w 15360"/>
                <a:gd name="connsiteY14" fmla="*/ 17294 h 17294"/>
                <a:gd name="connsiteX15" fmla="*/ 8135 w 15360"/>
                <a:gd name="connsiteY15" fmla="*/ 10891 h 17294"/>
                <a:gd name="connsiteX16" fmla="*/ 10016 w 15360"/>
                <a:gd name="connsiteY16" fmla="*/ 10891 h 17294"/>
                <a:gd name="connsiteX17" fmla="*/ 12688 w 15360"/>
                <a:gd name="connsiteY17" fmla="*/ 15035 h 17294"/>
                <a:gd name="connsiteX18" fmla="*/ 15360 w 15360"/>
                <a:gd name="connsiteY18" fmla="*/ 10710 h 17294"/>
                <a:gd name="connsiteX19" fmla="*/ 12695 w 15360"/>
                <a:gd name="connsiteY19" fmla="*/ 6385 h 17294"/>
                <a:gd name="connsiteX20" fmla="*/ 7001 w 15360"/>
                <a:gd name="connsiteY20" fmla="*/ 14395 h 17294"/>
                <a:gd name="connsiteX21" fmla="*/ 5799 w 15360"/>
                <a:gd name="connsiteY21" fmla="*/ 14395 h 17294"/>
                <a:gd name="connsiteX22" fmla="*/ 5023 w 15360"/>
                <a:gd name="connsiteY22" fmla="*/ 10710 h 17294"/>
                <a:gd name="connsiteX23" fmla="*/ 5799 w 15360"/>
                <a:gd name="connsiteY23" fmla="*/ 7026 h 17294"/>
                <a:gd name="connsiteX24" fmla="*/ 7001 w 15360"/>
                <a:gd name="connsiteY24" fmla="*/ 7026 h 17294"/>
                <a:gd name="connsiteX25" fmla="*/ 7777 w 15360"/>
                <a:gd name="connsiteY25" fmla="*/ 10710 h 17294"/>
                <a:gd name="connsiteX26" fmla="*/ 7001 w 15360"/>
                <a:gd name="connsiteY26" fmla="*/ 14395 h 17294"/>
                <a:gd name="connsiteX0" fmla="*/ 12695 w 15360"/>
                <a:gd name="connsiteY0" fmla="*/ 3524 h 14433"/>
                <a:gd name="connsiteX1" fmla="*/ 10023 w 15360"/>
                <a:gd name="connsiteY1" fmla="*/ 7668 h 14433"/>
                <a:gd name="connsiteX2" fmla="*/ 8135 w 15360"/>
                <a:gd name="connsiteY2" fmla="*/ 7668 h 14433"/>
                <a:gd name="connsiteX3" fmla="*/ 6493 w 15360"/>
                <a:gd name="connsiteY3" fmla="*/ 2558 h 14433"/>
                <a:gd name="connsiteX4" fmla="*/ 7986 w 15360"/>
                <a:gd name="connsiteY4" fmla="*/ 263 h 14433"/>
                <a:gd name="connsiteX5" fmla="*/ 9844 w 15360"/>
                <a:gd name="connsiteY5" fmla="*/ 1483 h 14433"/>
                <a:gd name="connsiteX6" fmla="*/ 7837 w 15360"/>
                <a:gd name="connsiteY6" fmla="*/ 9 h 14433"/>
                <a:gd name="connsiteX7" fmla="*/ 6329 w 15360"/>
                <a:gd name="connsiteY7" fmla="*/ 2328 h 14433"/>
                <a:gd name="connsiteX8" fmla="*/ 6411 w 15360"/>
                <a:gd name="connsiteY8" fmla="*/ 2461 h 14433"/>
                <a:gd name="connsiteX9" fmla="*/ 4075 w 15360"/>
                <a:gd name="connsiteY9" fmla="*/ 1265 h 14433"/>
                <a:gd name="connsiteX10" fmla="*/ 492 w 15360"/>
                <a:gd name="connsiteY10" fmla="*/ 4720 h 14433"/>
                <a:gd name="connsiteX11" fmla="*/ 388 w 15360"/>
                <a:gd name="connsiteY11" fmla="*/ 5046 h 14433"/>
                <a:gd name="connsiteX12" fmla="*/ 0 w 15360"/>
                <a:gd name="connsiteY12" fmla="*/ 7849 h 14433"/>
                <a:gd name="connsiteX13" fmla="*/ 4067 w 15360"/>
                <a:gd name="connsiteY13" fmla="*/ 14433 h 14433"/>
                <a:gd name="connsiteX14" fmla="*/ 8135 w 15360"/>
                <a:gd name="connsiteY14" fmla="*/ 8030 h 14433"/>
                <a:gd name="connsiteX15" fmla="*/ 10016 w 15360"/>
                <a:gd name="connsiteY15" fmla="*/ 8030 h 14433"/>
                <a:gd name="connsiteX16" fmla="*/ 12688 w 15360"/>
                <a:gd name="connsiteY16" fmla="*/ 12174 h 14433"/>
                <a:gd name="connsiteX17" fmla="*/ 15360 w 15360"/>
                <a:gd name="connsiteY17" fmla="*/ 7849 h 14433"/>
                <a:gd name="connsiteX18" fmla="*/ 12695 w 15360"/>
                <a:gd name="connsiteY18" fmla="*/ 3524 h 14433"/>
                <a:gd name="connsiteX19" fmla="*/ 7001 w 15360"/>
                <a:gd name="connsiteY19" fmla="*/ 11534 h 14433"/>
                <a:gd name="connsiteX20" fmla="*/ 5799 w 15360"/>
                <a:gd name="connsiteY20" fmla="*/ 11534 h 14433"/>
                <a:gd name="connsiteX21" fmla="*/ 5023 w 15360"/>
                <a:gd name="connsiteY21" fmla="*/ 7849 h 14433"/>
                <a:gd name="connsiteX22" fmla="*/ 5799 w 15360"/>
                <a:gd name="connsiteY22" fmla="*/ 4165 h 14433"/>
                <a:gd name="connsiteX23" fmla="*/ 7001 w 15360"/>
                <a:gd name="connsiteY23" fmla="*/ 4165 h 14433"/>
                <a:gd name="connsiteX24" fmla="*/ 7777 w 15360"/>
                <a:gd name="connsiteY24" fmla="*/ 7849 h 14433"/>
                <a:gd name="connsiteX25" fmla="*/ 7001 w 15360"/>
                <a:gd name="connsiteY25" fmla="*/ 11534 h 14433"/>
                <a:gd name="connsiteX0" fmla="*/ 12695 w 15360"/>
                <a:gd name="connsiteY0" fmla="*/ 3697 h 14606"/>
                <a:gd name="connsiteX1" fmla="*/ 10023 w 15360"/>
                <a:gd name="connsiteY1" fmla="*/ 7841 h 14606"/>
                <a:gd name="connsiteX2" fmla="*/ 8135 w 15360"/>
                <a:gd name="connsiteY2" fmla="*/ 7841 h 14606"/>
                <a:gd name="connsiteX3" fmla="*/ 6493 w 15360"/>
                <a:gd name="connsiteY3" fmla="*/ 2731 h 14606"/>
                <a:gd name="connsiteX4" fmla="*/ 7986 w 15360"/>
                <a:gd name="connsiteY4" fmla="*/ 436 h 14606"/>
                <a:gd name="connsiteX5" fmla="*/ 7837 w 15360"/>
                <a:gd name="connsiteY5" fmla="*/ 182 h 14606"/>
                <a:gd name="connsiteX6" fmla="*/ 6329 w 15360"/>
                <a:gd name="connsiteY6" fmla="*/ 2501 h 14606"/>
                <a:gd name="connsiteX7" fmla="*/ 6411 w 15360"/>
                <a:gd name="connsiteY7" fmla="*/ 2634 h 14606"/>
                <a:gd name="connsiteX8" fmla="*/ 4075 w 15360"/>
                <a:gd name="connsiteY8" fmla="*/ 1438 h 14606"/>
                <a:gd name="connsiteX9" fmla="*/ 492 w 15360"/>
                <a:gd name="connsiteY9" fmla="*/ 4893 h 14606"/>
                <a:gd name="connsiteX10" fmla="*/ 388 w 15360"/>
                <a:gd name="connsiteY10" fmla="*/ 5219 h 14606"/>
                <a:gd name="connsiteX11" fmla="*/ 0 w 15360"/>
                <a:gd name="connsiteY11" fmla="*/ 8022 h 14606"/>
                <a:gd name="connsiteX12" fmla="*/ 4067 w 15360"/>
                <a:gd name="connsiteY12" fmla="*/ 14606 h 14606"/>
                <a:gd name="connsiteX13" fmla="*/ 8135 w 15360"/>
                <a:gd name="connsiteY13" fmla="*/ 8203 h 14606"/>
                <a:gd name="connsiteX14" fmla="*/ 10016 w 15360"/>
                <a:gd name="connsiteY14" fmla="*/ 8203 h 14606"/>
                <a:gd name="connsiteX15" fmla="*/ 12688 w 15360"/>
                <a:gd name="connsiteY15" fmla="*/ 12347 h 14606"/>
                <a:gd name="connsiteX16" fmla="*/ 15360 w 15360"/>
                <a:gd name="connsiteY16" fmla="*/ 8022 h 14606"/>
                <a:gd name="connsiteX17" fmla="*/ 12695 w 15360"/>
                <a:gd name="connsiteY17" fmla="*/ 3697 h 14606"/>
                <a:gd name="connsiteX18" fmla="*/ 7001 w 15360"/>
                <a:gd name="connsiteY18" fmla="*/ 11707 h 14606"/>
                <a:gd name="connsiteX19" fmla="*/ 5799 w 15360"/>
                <a:gd name="connsiteY19" fmla="*/ 11707 h 14606"/>
                <a:gd name="connsiteX20" fmla="*/ 5023 w 15360"/>
                <a:gd name="connsiteY20" fmla="*/ 8022 h 14606"/>
                <a:gd name="connsiteX21" fmla="*/ 5799 w 15360"/>
                <a:gd name="connsiteY21" fmla="*/ 4338 h 14606"/>
                <a:gd name="connsiteX22" fmla="*/ 7001 w 15360"/>
                <a:gd name="connsiteY22" fmla="*/ 4338 h 14606"/>
                <a:gd name="connsiteX23" fmla="*/ 7777 w 15360"/>
                <a:gd name="connsiteY23" fmla="*/ 8022 h 14606"/>
                <a:gd name="connsiteX24" fmla="*/ 7001 w 15360"/>
                <a:gd name="connsiteY24" fmla="*/ 11707 h 14606"/>
                <a:gd name="connsiteX0" fmla="*/ 12695 w 15360"/>
                <a:gd name="connsiteY0" fmla="*/ 3262 h 14171"/>
                <a:gd name="connsiteX1" fmla="*/ 10023 w 15360"/>
                <a:gd name="connsiteY1" fmla="*/ 7406 h 14171"/>
                <a:gd name="connsiteX2" fmla="*/ 8135 w 15360"/>
                <a:gd name="connsiteY2" fmla="*/ 7406 h 14171"/>
                <a:gd name="connsiteX3" fmla="*/ 6493 w 15360"/>
                <a:gd name="connsiteY3" fmla="*/ 2296 h 14171"/>
                <a:gd name="connsiteX4" fmla="*/ 7986 w 15360"/>
                <a:gd name="connsiteY4" fmla="*/ 1 h 14171"/>
                <a:gd name="connsiteX5" fmla="*/ 6329 w 15360"/>
                <a:gd name="connsiteY5" fmla="*/ 2066 h 14171"/>
                <a:gd name="connsiteX6" fmla="*/ 6411 w 15360"/>
                <a:gd name="connsiteY6" fmla="*/ 2199 h 14171"/>
                <a:gd name="connsiteX7" fmla="*/ 4075 w 15360"/>
                <a:gd name="connsiteY7" fmla="*/ 1003 h 14171"/>
                <a:gd name="connsiteX8" fmla="*/ 492 w 15360"/>
                <a:gd name="connsiteY8" fmla="*/ 4458 h 14171"/>
                <a:gd name="connsiteX9" fmla="*/ 388 w 15360"/>
                <a:gd name="connsiteY9" fmla="*/ 4784 h 14171"/>
                <a:gd name="connsiteX10" fmla="*/ 0 w 15360"/>
                <a:gd name="connsiteY10" fmla="*/ 7587 h 14171"/>
                <a:gd name="connsiteX11" fmla="*/ 4067 w 15360"/>
                <a:gd name="connsiteY11" fmla="*/ 14171 h 14171"/>
                <a:gd name="connsiteX12" fmla="*/ 8135 w 15360"/>
                <a:gd name="connsiteY12" fmla="*/ 7768 h 14171"/>
                <a:gd name="connsiteX13" fmla="*/ 10016 w 15360"/>
                <a:gd name="connsiteY13" fmla="*/ 7768 h 14171"/>
                <a:gd name="connsiteX14" fmla="*/ 12688 w 15360"/>
                <a:gd name="connsiteY14" fmla="*/ 11912 h 14171"/>
                <a:gd name="connsiteX15" fmla="*/ 15360 w 15360"/>
                <a:gd name="connsiteY15" fmla="*/ 7587 h 14171"/>
                <a:gd name="connsiteX16" fmla="*/ 12695 w 15360"/>
                <a:gd name="connsiteY16" fmla="*/ 3262 h 14171"/>
                <a:gd name="connsiteX17" fmla="*/ 7001 w 15360"/>
                <a:gd name="connsiteY17" fmla="*/ 11272 h 14171"/>
                <a:gd name="connsiteX18" fmla="*/ 5799 w 15360"/>
                <a:gd name="connsiteY18" fmla="*/ 11272 h 14171"/>
                <a:gd name="connsiteX19" fmla="*/ 5023 w 15360"/>
                <a:gd name="connsiteY19" fmla="*/ 7587 h 14171"/>
                <a:gd name="connsiteX20" fmla="*/ 5799 w 15360"/>
                <a:gd name="connsiteY20" fmla="*/ 3903 h 14171"/>
                <a:gd name="connsiteX21" fmla="*/ 7001 w 15360"/>
                <a:gd name="connsiteY21" fmla="*/ 3903 h 14171"/>
                <a:gd name="connsiteX22" fmla="*/ 7777 w 15360"/>
                <a:gd name="connsiteY22" fmla="*/ 7587 h 14171"/>
                <a:gd name="connsiteX23" fmla="*/ 7001 w 15360"/>
                <a:gd name="connsiteY23" fmla="*/ 11272 h 14171"/>
                <a:gd name="connsiteX0" fmla="*/ 12695 w 15360"/>
                <a:gd name="connsiteY0" fmla="*/ 2259 h 13168"/>
                <a:gd name="connsiteX1" fmla="*/ 10023 w 15360"/>
                <a:gd name="connsiteY1" fmla="*/ 6403 h 13168"/>
                <a:gd name="connsiteX2" fmla="*/ 8135 w 15360"/>
                <a:gd name="connsiteY2" fmla="*/ 6403 h 13168"/>
                <a:gd name="connsiteX3" fmla="*/ 6493 w 15360"/>
                <a:gd name="connsiteY3" fmla="*/ 1293 h 13168"/>
                <a:gd name="connsiteX4" fmla="*/ 6329 w 15360"/>
                <a:gd name="connsiteY4" fmla="*/ 1063 h 13168"/>
                <a:gd name="connsiteX5" fmla="*/ 6411 w 15360"/>
                <a:gd name="connsiteY5" fmla="*/ 1196 h 13168"/>
                <a:gd name="connsiteX6" fmla="*/ 4075 w 15360"/>
                <a:gd name="connsiteY6" fmla="*/ 0 h 13168"/>
                <a:gd name="connsiteX7" fmla="*/ 492 w 15360"/>
                <a:gd name="connsiteY7" fmla="*/ 3455 h 13168"/>
                <a:gd name="connsiteX8" fmla="*/ 388 w 15360"/>
                <a:gd name="connsiteY8" fmla="*/ 3781 h 13168"/>
                <a:gd name="connsiteX9" fmla="*/ 0 w 15360"/>
                <a:gd name="connsiteY9" fmla="*/ 6584 h 13168"/>
                <a:gd name="connsiteX10" fmla="*/ 4067 w 15360"/>
                <a:gd name="connsiteY10" fmla="*/ 13168 h 13168"/>
                <a:gd name="connsiteX11" fmla="*/ 8135 w 15360"/>
                <a:gd name="connsiteY11" fmla="*/ 6765 h 13168"/>
                <a:gd name="connsiteX12" fmla="*/ 10016 w 15360"/>
                <a:gd name="connsiteY12" fmla="*/ 6765 h 13168"/>
                <a:gd name="connsiteX13" fmla="*/ 12688 w 15360"/>
                <a:gd name="connsiteY13" fmla="*/ 10909 h 13168"/>
                <a:gd name="connsiteX14" fmla="*/ 15360 w 15360"/>
                <a:gd name="connsiteY14" fmla="*/ 6584 h 13168"/>
                <a:gd name="connsiteX15" fmla="*/ 12695 w 15360"/>
                <a:gd name="connsiteY15" fmla="*/ 2259 h 13168"/>
                <a:gd name="connsiteX16" fmla="*/ 7001 w 15360"/>
                <a:gd name="connsiteY16" fmla="*/ 10269 h 13168"/>
                <a:gd name="connsiteX17" fmla="*/ 5799 w 15360"/>
                <a:gd name="connsiteY17" fmla="*/ 10269 h 13168"/>
                <a:gd name="connsiteX18" fmla="*/ 5023 w 15360"/>
                <a:gd name="connsiteY18" fmla="*/ 6584 h 13168"/>
                <a:gd name="connsiteX19" fmla="*/ 5799 w 15360"/>
                <a:gd name="connsiteY19" fmla="*/ 2900 h 13168"/>
                <a:gd name="connsiteX20" fmla="*/ 7001 w 15360"/>
                <a:gd name="connsiteY20" fmla="*/ 2900 h 13168"/>
                <a:gd name="connsiteX21" fmla="*/ 7777 w 15360"/>
                <a:gd name="connsiteY21" fmla="*/ 6584 h 13168"/>
                <a:gd name="connsiteX22" fmla="*/ 7001 w 15360"/>
                <a:gd name="connsiteY22" fmla="*/ 10269 h 13168"/>
                <a:gd name="connsiteX0" fmla="*/ 15360 w 15433"/>
                <a:gd name="connsiteY0" fmla="*/ 6584 h 13168"/>
                <a:gd name="connsiteX1" fmla="*/ 10023 w 15433"/>
                <a:gd name="connsiteY1" fmla="*/ 6403 h 13168"/>
                <a:gd name="connsiteX2" fmla="*/ 8135 w 15433"/>
                <a:gd name="connsiteY2" fmla="*/ 6403 h 13168"/>
                <a:gd name="connsiteX3" fmla="*/ 6493 w 15433"/>
                <a:gd name="connsiteY3" fmla="*/ 1293 h 13168"/>
                <a:gd name="connsiteX4" fmla="*/ 6329 w 15433"/>
                <a:gd name="connsiteY4" fmla="*/ 1063 h 13168"/>
                <a:gd name="connsiteX5" fmla="*/ 6411 w 15433"/>
                <a:gd name="connsiteY5" fmla="*/ 1196 h 13168"/>
                <a:gd name="connsiteX6" fmla="*/ 4075 w 15433"/>
                <a:gd name="connsiteY6" fmla="*/ 0 h 13168"/>
                <a:gd name="connsiteX7" fmla="*/ 492 w 15433"/>
                <a:gd name="connsiteY7" fmla="*/ 3455 h 13168"/>
                <a:gd name="connsiteX8" fmla="*/ 388 w 15433"/>
                <a:gd name="connsiteY8" fmla="*/ 3781 h 13168"/>
                <a:gd name="connsiteX9" fmla="*/ 0 w 15433"/>
                <a:gd name="connsiteY9" fmla="*/ 6584 h 13168"/>
                <a:gd name="connsiteX10" fmla="*/ 4067 w 15433"/>
                <a:gd name="connsiteY10" fmla="*/ 13168 h 13168"/>
                <a:gd name="connsiteX11" fmla="*/ 8135 w 15433"/>
                <a:gd name="connsiteY11" fmla="*/ 6765 h 13168"/>
                <a:gd name="connsiteX12" fmla="*/ 10016 w 15433"/>
                <a:gd name="connsiteY12" fmla="*/ 6765 h 13168"/>
                <a:gd name="connsiteX13" fmla="*/ 12688 w 15433"/>
                <a:gd name="connsiteY13" fmla="*/ 10909 h 13168"/>
                <a:gd name="connsiteX14" fmla="*/ 15360 w 15433"/>
                <a:gd name="connsiteY14" fmla="*/ 6584 h 13168"/>
                <a:gd name="connsiteX15" fmla="*/ 7001 w 15433"/>
                <a:gd name="connsiteY15" fmla="*/ 10269 h 13168"/>
                <a:gd name="connsiteX16" fmla="*/ 5799 w 15433"/>
                <a:gd name="connsiteY16" fmla="*/ 10269 h 13168"/>
                <a:gd name="connsiteX17" fmla="*/ 5023 w 15433"/>
                <a:gd name="connsiteY17" fmla="*/ 6584 h 13168"/>
                <a:gd name="connsiteX18" fmla="*/ 5799 w 15433"/>
                <a:gd name="connsiteY18" fmla="*/ 2900 h 13168"/>
                <a:gd name="connsiteX19" fmla="*/ 7001 w 15433"/>
                <a:gd name="connsiteY19" fmla="*/ 2900 h 13168"/>
                <a:gd name="connsiteX20" fmla="*/ 7777 w 15433"/>
                <a:gd name="connsiteY20" fmla="*/ 6584 h 13168"/>
                <a:gd name="connsiteX21" fmla="*/ 7001 w 15433"/>
                <a:gd name="connsiteY21" fmla="*/ 10269 h 13168"/>
                <a:gd name="connsiteX0" fmla="*/ 12688 w 12688"/>
                <a:gd name="connsiteY0" fmla="*/ 10909 h 13168"/>
                <a:gd name="connsiteX1" fmla="*/ 10023 w 12688"/>
                <a:gd name="connsiteY1" fmla="*/ 6403 h 13168"/>
                <a:gd name="connsiteX2" fmla="*/ 8135 w 12688"/>
                <a:gd name="connsiteY2" fmla="*/ 6403 h 13168"/>
                <a:gd name="connsiteX3" fmla="*/ 6493 w 12688"/>
                <a:gd name="connsiteY3" fmla="*/ 1293 h 13168"/>
                <a:gd name="connsiteX4" fmla="*/ 6329 w 12688"/>
                <a:gd name="connsiteY4" fmla="*/ 1063 h 13168"/>
                <a:gd name="connsiteX5" fmla="*/ 6411 w 12688"/>
                <a:gd name="connsiteY5" fmla="*/ 1196 h 13168"/>
                <a:gd name="connsiteX6" fmla="*/ 4075 w 12688"/>
                <a:gd name="connsiteY6" fmla="*/ 0 h 13168"/>
                <a:gd name="connsiteX7" fmla="*/ 492 w 12688"/>
                <a:gd name="connsiteY7" fmla="*/ 3455 h 13168"/>
                <a:gd name="connsiteX8" fmla="*/ 388 w 12688"/>
                <a:gd name="connsiteY8" fmla="*/ 3781 h 13168"/>
                <a:gd name="connsiteX9" fmla="*/ 0 w 12688"/>
                <a:gd name="connsiteY9" fmla="*/ 6584 h 13168"/>
                <a:gd name="connsiteX10" fmla="*/ 4067 w 12688"/>
                <a:gd name="connsiteY10" fmla="*/ 13168 h 13168"/>
                <a:gd name="connsiteX11" fmla="*/ 8135 w 12688"/>
                <a:gd name="connsiteY11" fmla="*/ 6765 h 13168"/>
                <a:gd name="connsiteX12" fmla="*/ 10016 w 12688"/>
                <a:gd name="connsiteY12" fmla="*/ 6765 h 13168"/>
                <a:gd name="connsiteX13" fmla="*/ 12688 w 12688"/>
                <a:gd name="connsiteY13" fmla="*/ 10909 h 13168"/>
                <a:gd name="connsiteX14" fmla="*/ 7001 w 12688"/>
                <a:gd name="connsiteY14" fmla="*/ 10269 h 13168"/>
                <a:gd name="connsiteX15" fmla="*/ 5799 w 12688"/>
                <a:gd name="connsiteY15" fmla="*/ 10269 h 13168"/>
                <a:gd name="connsiteX16" fmla="*/ 5023 w 12688"/>
                <a:gd name="connsiteY16" fmla="*/ 6584 h 13168"/>
                <a:gd name="connsiteX17" fmla="*/ 5799 w 12688"/>
                <a:gd name="connsiteY17" fmla="*/ 2900 h 13168"/>
                <a:gd name="connsiteX18" fmla="*/ 7001 w 12688"/>
                <a:gd name="connsiteY18" fmla="*/ 2900 h 13168"/>
                <a:gd name="connsiteX19" fmla="*/ 7777 w 12688"/>
                <a:gd name="connsiteY19" fmla="*/ 6584 h 13168"/>
                <a:gd name="connsiteX20" fmla="*/ 7001 w 12688"/>
                <a:gd name="connsiteY20" fmla="*/ 10269 h 13168"/>
                <a:gd name="connsiteX0" fmla="*/ 10016 w 10255"/>
                <a:gd name="connsiteY0" fmla="*/ 6765 h 13168"/>
                <a:gd name="connsiteX1" fmla="*/ 10023 w 10255"/>
                <a:gd name="connsiteY1" fmla="*/ 6403 h 13168"/>
                <a:gd name="connsiteX2" fmla="*/ 8135 w 10255"/>
                <a:gd name="connsiteY2" fmla="*/ 6403 h 13168"/>
                <a:gd name="connsiteX3" fmla="*/ 6493 w 10255"/>
                <a:gd name="connsiteY3" fmla="*/ 1293 h 13168"/>
                <a:gd name="connsiteX4" fmla="*/ 6329 w 10255"/>
                <a:gd name="connsiteY4" fmla="*/ 1063 h 13168"/>
                <a:gd name="connsiteX5" fmla="*/ 6411 w 10255"/>
                <a:gd name="connsiteY5" fmla="*/ 1196 h 13168"/>
                <a:gd name="connsiteX6" fmla="*/ 4075 w 10255"/>
                <a:gd name="connsiteY6" fmla="*/ 0 h 13168"/>
                <a:gd name="connsiteX7" fmla="*/ 492 w 10255"/>
                <a:gd name="connsiteY7" fmla="*/ 3455 h 13168"/>
                <a:gd name="connsiteX8" fmla="*/ 388 w 10255"/>
                <a:gd name="connsiteY8" fmla="*/ 3781 h 13168"/>
                <a:gd name="connsiteX9" fmla="*/ 0 w 10255"/>
                <a:gd name="connsiteY9" fmla="*/ 6584 h 13168"/>
                <a:gd name="connsiteX10" fmla="*/ 4067 w 10255"/>
                <a:gd name="connsiteY10" fmla="*/ 13168 h 13168"/>
                <a:gd name="connsiteX11" fmla="*/ 8135 w 10255"/>
                <a:gd name="connsiteY11" fmla="*/ 6765 h 13168"/>
                <a:gd name="connsiteX12" fmla="*/ 10016 w 10255"/>
                <a:gd name="connsiteY12" fmla="*/ 6765 h 13168"/>
                <a:gd name="connsiteX13" fmla="*/ 7001 w 10255"/>
                <a:gd name="connsiteY13" fmla="*/ 10269 h 13168"/>
                <a:gd name="connsiteX14" fmla="*/ 5799 w 10255"/>
                <a:gd name="connsiteY14" fmla="*/ 10269 h 13168"/>
                <a:gd name="connsiteX15" fmla="*/ 5023 w 10255"/>
                <a:gd name="connsiteY15" fmla="*/ 6584 h 13168"/>
                <a:gd name="connsiteX16" fmla="*/ 5799 w 10255"/>
                <a:gd name="connsiteY16" fmla="*/ 2900 h 13168"/>
                <a:gd name="connsiteX17" fmla="*/ 7001 w 10255"/>
                <a:gd name="connsiteY17" fmla="*/ 2900 h 13168"/>
                <a:gd name="connsiteX18" fmla="*/ 7777 w 10255"/>
                <a:gd name="connsiteY18" fmla="*/ 6584 h 13168"/>
                <a:gd name="connsiteX19" fmla="*/ 7001 w 10255"/>
                <a:gd name="connsiteY19" fmla="*/ 10269 h 13168"/>
                <a:gd name="connsiteX0" fmla="*/ 8135 w 10023"/>
                <a:gd name="connsiteY0" fmla="*/ 6765 h 13168"/>
                <a:gd name="connsiteX1" fmla="*/ 10023 w 10023"/>
                <a:gd name="connsiteY1" fmla="*/ 6403 h 13168"/>
                <a:gd name="connsiteX2" fmla="*/ 8135 w 10023"/>
                <a:gd name="connsiteY2" fmla="*/ 6403 h 13168"/>
                <a:gd name="connsiteX3" fmla="*/ 6493 w 10023"/>
                <a:gd name="connsiteY3" fmla="*/ 1293 h 13168"/>
                <a:gd name="connsiteX4" fmla="*/ 6329 w 10023"/>
                <a:gd name="connsiteY4" fmla="*/ 1063 h 13168"/>
                <a:gd name="connsiteX5" fmla="*/ 6411 w 10023"/>
                <a:gd name="connsiteY5" fmla="*/ 1196 h 13168"/>
                <a:gd name="connsiteX6" fmla="*/ 4075 w 10023"/>
                <a:gd name="connsiteY6" fmla="*/ 0 h 13168"/>
                <a:gd name="connsiteX7" fmla="*/ 492 w 10023"/>
                <a:gd name="connsiteY7" fmla="*/ 3455 h 13168"/>
                <a:gd name="connsiteX8" fmla="*/ 388 w 10023"/>
                <a:gd name="connsiteY8" fmla="*/ 3781 h 13168"/>
                <a:gd name="connsiteX9" fmla="*/ 0 w 10023"/>
                <a:gd name="connsiteY9" fmla="*/ 6584 h 13168"/>
                <a:gd name="connsiteX10" fmla="*/ 4067 w 10023"/>
                <a:gd name="connsiteY10" fmla="*/ 13168 h 13168"/>
                <a:gd name="connsiteX11" fmla="*/ 8135 w 10023"/>
                <a:gd name="connsiteY11" fmla="*/ 6765 h 13168"/>
                <a:gd name="connsiteX12" fmla="*/ 7001 w 10023"/>
                <a:gd name="connsiteY12" fmla="*/ 10269 h 13168"/>
                <a:gd name="connsiteX13" fmla="*/ 5799 w 10023"/>
                <a:gd name="connsiteY13" fmla="*/ 10269 h 13168"/>
                <a:gd name="connsiteX14" fmla="*/ 5023 w 10023"/>
                <a:gd name="connsiteY14" fmla="*/ 6584 h 13168"/>
                <a:gd name="connsiteX15" fmla="*/ 5799 w 10023"/>
                <a:gd name="connsiteY15" fmla="*/ 2900 h 13168"/>
                <a:gd name="connsiteX16" fmla="*/ 7001 w 10023"/>
                <a:gd name="connsiteY16" fmla="*/ 2900 h 13168"/>
                <a:gd name="connsiteX17" fmla="*/ 7777 w 10023"/>
                <a:gd name="connsiteY17" fmla="*/ 6584 h 13168"/>
                <a:gd name="connsiteX18" fmla="*/ 7001 w 10023"/>
                <a:gd name="connsiteY18" fmla="*/ 10269 h 13168"/>
                <a:gd name="connsiteX0" fmla="*/ 8135 w 8135"/>
                <a:gd name="connsiteY0" fmla="*/ 6765 h 13168"/>
                <a:gd name="connsiteX1" fmla="*/ 8135 w 8135"/>
                <a:gd name="connsiteY1" fmla="*/ 6403 h 13168"/>
                <a:gd name="connsiteX2" fmla="*/ 6493 w 8135"/>
                <a:gd name="connsiteY2" fmla="*/ 1293 h 13168"/>
                <a:gd name="connsiteX3" fmla="*/ 6329 w 8135"/>
                <a:gd name="connsiteY3" fmla="*/ 1063 h 13168"/>
                <a:gd name="connsiteX4" fmla="*/ 6411 w 8135"/>
                <a:gd name="connsiteY4" fmla="*/ 1196 h 13168"/>
                <a:gd name="connsiteX5" fmla="*/ 4075 w 8135"/>
                <a:gd name="connsiteY5" fmla="*/ 0 h 13168"/>
                <a:gd name="connsiteX6" fmla="*/ 492 w 8135"/>
                <a:gd name="connsiteY6" fmla="*/ 3455 h 13168"/>
                <a:gd name="connsiteX7" fmla="*/ 388 w 8135"/>
                <a:gd name="connsiteY7" fmla="*/ 3781 h 13168"/>
                <a:gd name="connsiteX8" fmla="*/ 0 w 8135"/>
                <a:gd name="connsiteY8" fmla="*/ 6584 h 13168"/>
                <a:gd name="connsiteX9" fmla="*/ 4067 w 8135"/>
                <a:gd name="connsiteY9" fmla="*/ 13168 h 13168"/>
                <a:gd name="connsiteX10" fmla="*/ 8135 w 8135"/>
                <a:gd name="connsiteY10" fmla="*/ 6765 h 13168"/>
                <a:gd name="connsiteX11" fmla="*/ 7001 w 8135"/>
                <a:gd name="connsiteY11" fmla="*/ 10269 h 13168"/>
                <a:gd name="connsiteX12" fmla="*/ 5799 w 8135"/>
                <a:gd name="connsiteY12" fmla="*/ 10269 h 13168"/>
                <a:gd name="connsiteX13" fmla="*/ 5023 w 8135"/>
                <a:gd name="connsiteY13" fmla="*/ 6584 h 13168"/>
                <a:gd name="connsiteX14" fmla="*/ 5799 w 8135"/>
                <a:gd name="connsiteY14" fmla="*/ 2900 h 13168"/>
                <a:gd name="connsiteX15" fmla="*/ 7001 w 8135"/>
                <a:gd name="connsiteY15" fmla="*/ 2900 h 13168"/>
                <a:gd name="connsiteX16" fmla="*/ 7777 w 8135"/>
                <a:gd name="connsiteY16" fmla="*/ 6584 h 13168"/>
                <a:gd name="connsiteX17" fmla="*/ 7001 w 8135"/>
                <a:gd name="connsiteY17" fmla="*/ 10269 h 1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5" h="13168" extrusionOk="0">
                  <a:moveTo>
                    <a:pt x="8135" y="6765"/>
                  </a:moveTo>
                  <a:lnTo>
                    <a:pt x="8135" y="6403"/>
                  </a:lnTo>
                  <a:cubicBezTo>
                    <a:pt x="8098" y="4313"/>
                    <a:pt x="7463" y="2465"/>
                    <a:pt x="6493" y="1293"/>
                  </a:cubicBezTo>
                  <a:lnTo>
                    <a:pt x="6329" y="1063"/>
                  </a:lnTo>
                  <a:lnTo>
                    <a:pt x="6411" y="1196"/>
                  </a:lnTo>
                  <a:cubicBezTo>
                    <a:pt x="5747" y="447"/>
                    <a:pt x="4941" y="0"/>
                    <a:pt x="4075" y="0"/>
                  </a:cubicBezTo>
                  <a:cubicBezTo>
                    <a:pt x="2530" y="0"/>
                    <a:pt x="1179" y="1402"/>
                    <a:pt x="492" y="3455"/>
                  </a:cubicBezTo>
                  <a:cubicBezTo>
                    <a:pt x="457" y="3564"/>
                    <a:pt x="423" y="3672"/>
                    <a:pt x="388" y="3781"/>
                  </a:cubicBezTo>
                  <a:cubicBezTo>
                    <a:pt x="141" y="4639"/>
                    <a:pt x="0" y="5581"/>
                    <a:pt x="0" y="6584"/>
                  </a:cubicBezTo>
                  <a:cubicBezTo>
                    <a:pt x="0" y="10220"/>
                    <a:pt x="1821" y="13168"/>
                    <a:pt x="4067" y="13168"/>
                  </a:cubicBezTo>
                  <a:cubicBezTo>
                    <a:pt x="6277" y="13168"/>
                    <a:pt x="8075" y="10317"/>
                    <a:pt x="8135" y="6765"/>
                  </a:cubicBezTo>
                  <a:close/>
                  <a:moveTo>
                    <a:pt x="7001" y="10269"/>
                  </a:moveTo>
                  <a:cubicBezTo>
                    <a:pt x="6695" y="10897"/>
                    <a:pt x="6105" y="10897"/>
                    <a:pt x="5799" y="10269"/>
                  </a:cubicBezTo>
                  <a:cubicBezTo>
                    <a:pt x="5314" y="9254"/>
                    <a:pt x="5023" y="7973"/>
                    <a:pt x="5023" y="6584"/>
                  </a:cubicBezTo>
                  <a:cubicBezTo>
                    <a:pt x="5023" y="5195"/>
                    <a:pt x="5314" y="3914"/>
                    <a:pt x="5799" y="2900"/>
                  </a:cubicBezTo>
                  <a:cubicBezTo>
                    <a:pt x="6105" y="2271"/>
                    <a:pt x="6695" y="2271"/>
                    <a:pt x="7001" y="2900"/>
                  </a:cubicBezTo>
                  <a:cubicBezTo>
                    <a:pt x="7486" y="3914"/>
                    <a:pt x="7777" y="5195"/>
                    <a:pt x="7777" y="6584"/>
                  </a:cubicBezTo>
                  <a:cubicBezTo>
                    <a:pt x="7777" y="7973"/>
                    <a:pt x="7493" y="9254"/>
                    <a:pt x="7001" y="1026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7B4B5F6-9FFB-7F44-8AD8-A1ACBEF4D713}"/>
                </a:ext>
              </a:extLst>
            </p:cNvPr>
            <p:cNvSpPr txBox="1"/>
            <p:nvPr/>
          </p:nvSpPr>
          <p:spPr>
            <a:xfrm>
              <a:off x="10251184" y="-1894432"/>
              <a:ext cx="1232090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EARTQUAKE 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7E2E5AE-94FA-3B48-884B-C8AA6E94C664}"/>
                </a:ext>
              </a:extLst>
            </p:cNvPr>
            <p:cNvSpPr txBox="1"/>
            <p:nvPr/>
          </p:nvSpPr>
          <p:spPr>
            <a:xfrm>
              <a:off x="9712506" y="-3269458"/>
              <a:ext cx="1633514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RESPONSE OF EARTHQUAKE RESISTANT</a:t>
              </a:r>
            </a:p>
            <a:p>
              <a:pPr algn="r"/>
              <a:r>
                <a:rPr lang="en-US" sz="1100" noProof="1"/>
                <a:t>BUILDING STRUCTURE</a:t>
              </a:r>
              <a:endParaRPr lang="en-US" sz="1100" dirty="0"/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655EC0A-0FBF-334B-9677-4274853104EA}"/>
                </a:ext>
              </a:extLst>
            </p:cNvPr>
            <p:cNvSpPr txBox="1"/>
            <p:nvPr/>
          </p:nvSpPr>
          <p:spPr>
            <a:xfrm>
              <a:off x="11494008" y="-3028905"/>
              <a:ext cx="176934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BRIDGE ANS STRUCTURAL HEALTH MONITORING SYSTEM</a:t>
              </a:r>
              <a:endParaRPr lang="en-US" sz="1100" dirty="0"/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8F520EBB-DAD7-CE47-9938-21EC1D997855}"/>
                </a:ext>
              </a:extLst>
            </p:cNvPr>
            <p:cNvSpPr txBox="1"/>
            <p:nvPr/>
          </p:nvSpPr>
          <p:spPr>
            <a:xfrm>
              <a:off x="11955738" y="-2271275"/>
              <a:ext cx="16335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SITE CHARACTERIZATION FOR LIQUEFACTION</a:t>
              </a:r>
              <a:endParaRPr lang="en-US" sz="1100" dirty="0"/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4554901-A58C-E143-881D-E2943D62D8C3}"/>
                </a:ext>
              </a:extLst>
            </p:cNvPr>
            <p:cNvSpPr txBox="1"/>
            <p:nvPr/>
          </p:nvSpPr>
          <p:spPr>
            <a:xfrm>
              <a:off x="11701393" y="-1352006"/>
              <a:ext cx="16335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SYSTEM PERFORMANCE ASSESSMENT</a:t>
              </a:r>
              <a:endParaRPr lang="en-US" sz="1100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BF546FD-32B7-494F-B500-787E38BF3512}"/>
              </a:ext>
            </a:extLst>
          </p:cNvPr>
          <p:cNvGrpSpPr/>
          <p:nvPr/>
        </p:nvGrpSpPr>
        <p:grpSpPr>
          <a:xfrm>
            <a:off x="5611811" y="-3389358"/>
            <a:ext cx="3346377" cy="2126150"/>
            <a:chOff x="5611811" y="-3389358"/>
            <a:chExt cx="3346377" cy="2126150"/>
          </a:xfrm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CE66370C-B914-BD47-AF8B-F752F0F53FE6}"/>
                </a:ext>
              </a:extLst>
            </p:cNvPr>
            <p:cNvCxnSpPr>
              <a:cxnSpLocks/>
            </p:cNvCxnSpPr>
            <p:nvPr/>
          </p:nvCxnSpPr>
          <p:spPr>
            <a:xfrm>
              <a:off x="7591000" y="-3166511"/>
              <a:ext cx="391995" cy="60093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3" name="Oval 782">
              <a:extLst>
                <a:ext uri="{FF2B5EF4-FFF2-40B4-BE49-F238E27FC236}">
                  <a16:creationId xmlns:a16="http://schemas.microsoft.com/office/drawing/2014/main" id="{EBCD928A-893A-8F43-8189-74EE25AAF5AD}"/>
                </a:ext>
              </a:extLst>
            </p:cNvPr>
            <p:cNvSpPr/>
            <p:nvPr/>
          </p:nvSpPr>
          <p:spPr>
            <a:xfrm rot="720000">
              <a:off x="7368566" y="-338935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099A5B54-B2D8-2B47-BC6F-0D58679F33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0335" y="-1907094"/>
              <a:ext cx="864627" cy="339103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6A57CB7-11CE-2547-A7F3-23193F6EF3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20335" y="-2504744"/>
              <a:ext cx="652291" cy="273737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2FC0721F-4237-B741-BA51-58BB7D23FE11}"/>
                </a:ext>
              </a:extLst>
            </p:cNvPr>
            <p:cNvSpPr/>
            <p:nvPr/>
          </p:nvSpPr>
          <p:spPr>
            <a:xfrm rot="720000">
              <a:off x="6821063" y="-270565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8050A25E-E577-E54E-AE5E-4AEC5CA6E583}"/>
                </a:ext>
              </a:extLst>
            </p:cNvPr>
            <p:cNvSpPr/>
            <p:nvPr/>
          </p:nvSpPr>
          <p:spPr>
            <a:xfrm rot="720000">
              <a:off x="6913172" y="-1812572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F22CF497-6EFB-0A43-AA25-E58F46BEC15E}"/>
                </a:ext>
              </a:extLst>
            </p:cNvPr>
            <p:cNvSpPr/>
            <p:nvPr/>
          </p:nvSpPr>
          <p:spPr>
            <a:xfrm>
              <a:off x="7654581" y="-2717835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85310A8E-DEDE-AC4A-BCDF-CAADE53A056F}"/>
                </a:ext>
              </a:extLst>
            </p:cNvPr>
            <p:cNvSpPr txBox="1"/>
            <p:nvPr/>
          </p:nvSpPr>
          <p:spPr>
            <a:xfrm>
              <a:off x="7851344" y="-2368277"/>
              <a:ext cx="891310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MITIGATION, FLOOD AND LAVA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307EB7BA-53A1-684E-B66B-F124E72D6B77}"/>
                </a:ext>
              </a:extLst>
            </p:cNvPr>
            <p:cNvSpPr txBox="1"/>
            <p:nvPr/>
          </p:nvSpPr>
          <p:spPr>
            <a:xfrm>
              <a:off x="6984197" y="-3359310"/>
              <a:ext cx="16335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FLOOD FORECASTING AND MODELING</a:t>
              </a:r>
              <a:endParaRPr lang="en-US" sz="1100" dirty="0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C6708655-D688-9D4E-AB71-67DD8580AA92}"/>
                </a:ext>
              </a:extLst>
            </p:cNvPr>
            <p:cNvSpPr txBox="1"/>
            <p:nvPr/>
          </p:nvSpPr>
          <p:spPr>
            <a:xfrm>
              <a:off x="5807087" y="-1863372"/>
              <a:ext cx="1767063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LAVA AND SABO TECHNOLOGY WARNING SYSTEM</a:t>
              </a:r>
              <a:endParaRPr lang="en-US" sz="1100" dirty="0"/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E6AD739-31AE-C941-9790-7B0DAC08D321}"/>
                </a:ext>
              </a:extLst>
            </p:cNvPr>
            <p:cNvSpPr txBox="1"/>
            <p:nvPr/>
          </p:nvSpPr>
          <p:spPr>
            <a:xfrm>
              <a:off x="5611811" y="-2772554"/>
              <a:ext cx="187168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SOCIO-ECONOMY PERSPECTIVE POST FLOOD &amp; LAHAR DISASTER</a:t>
              </a:r>
              <a:endParaRPr lang="en-US" sz="1100" dirty="0"/>
            </a:p>
          </p:txBody>
        </p:sp>
      </p:grpSp>
      <p:sp>
        <p:nvSpPr>
          <p:cNvPr id="468" name="Shape">
            <a:extLst>
              <a:ext uri="{FF2B5EF4-FFF2-40B4-BE49-F238E27FC236}">
                <a16:creationId xmlns:a16="http://schemas.microsoft.com/office/drawing/2014/main" id="{8918736C-8DE7-DA46-AAC2-5975953061BD}"/>
              </a:ext>
            </a:extLst>
          </p:cNvPr>
          <p:cNvSpPr/>
          <p:nvPr/>
        </p:nvSpPr>
        <p:spPr>
          <a:xfrm>
            <a:off x="4461583" y="10641105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fontAlgn="t"/>
            <a:r>
              <a:rPr lang="en-ID" b="1" dirty="0">
                <a:solidFill>
                  <a:schemeClr val="bg1"/>
                </a:solidFill>
              </a:rPr>
              <a:t>ADVANCED MATERIAL, HEALTH, SMART ENERGY AND </a:t>
            </a:r>
          </a:p>
          <a:p>
            <a:pPr algn="ctr" fontAlgn="t"/>
            <a:r>
              <a:rPr lang="en-ID" b="1" dirty="0">
                <a:solidFill>
                  <a:schemeClr val="bg1"/>
                </a:solidFill>
                <a:latin typeface="Calibri" panose="020F0502020204030204" pitchFamily="34" charset="0"/>
              </a:rPr>
              <a:t>INTELLIGENT SYSTEM</a:t>
            </a:r>
          </a:p>
        </p:txBody>
      </p: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02961689-CB8E-874E-B684-0B19F5A26C60}"/>
              </a:ext>
            </a:extLst>
          </p:cNvPr>
          <p:cNvCxnSpPr>
            <a:cxnSpLocks/>
            <a:endCxn id="469" idx="5"/>
          </p:cNvCxnSpPr>
          <p:nvPr/>
        </p:nvCxnSpPr>
        <p:spPr>
          <a:xfrm flipV="1">
            <a:off x="6435010" y="11332772"/>
            <a:ext cx="1606032" cy="37558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A37FD180-F280-0747-AFE4-84C18A0A9AC1}"/>
              </a:ext>
            </a:extLst>
          </p:cNvPr>
          <p:cNvCxnSpPr>
            <a:cxnSpLocks/>
          </p:cNvCxnSpPr>
          <p:nvPr/>
        </p:nvCxnSpPr>
        <p:spPr>
          <a:xfrm>
            <a:off x="6305312" y="12278441"/>
            <a:ext cx="1865589" cy="119499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531BA376-AE80-9A46-9DC8-FECE8CCDB0C5}"/>
              </a:ext>
            </a:extLst>
          </p:cNvPr>
          <p:cNvCxnSpPr>
            <a:cxnSpLocks/>
          </p:cNvCxnSpPr>
          <p:nvPr/>
        </p:nvCxnSpPr>
        <p:spPr>
          <a:xfrm flipV="1">
            <a:off x="1987990" y="12188552"/>
            <a:ext cx="2715184" cy="120820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0" name="Straight Connector 509">
            <a:extLst>
              <a:ext uri="{FF2B5EF4-FFF2-40B4-BE49-F238E27FC236}">
                <a16:creationId xmlns:a16="http://schemas.microsoft.com/office/drawing/2014/main" id="{BCF7C85D-4840-EE48-9F7B-824F0C9A70DC}"/>
              </a:ext>
            </a:extLst>
          </p:cNvPr>
          <p:cNvCxnSpPr>
            <a:cxnSpLocks/>
            <a:endCxn id="500" idx="9"/>
          </p:cNvCxnSpPr>
          <p:nvPr/>
        </p:nvCxnSpPr>
        <p:spPr>
          <a:xfrm flipV="1">
            <a:off x="6265518" y="8799939"/>
            <a:ext cx="3485261" cy="227437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6" name="Freeform 565">
            <a:extLst>
              <a:ext uri="{FF2B5EF4-FFF2-40B4-BE49-F238E27FC236}">
                <a16:creationId xmlns:a16="http://schemas.microsoft.com/office/drawing/2014/main" id="{75EDE382-7598-A247-B40E-38D8F1FB62EA}"/>
              </a:ext>
            </a:extLst>
          </p:cNvPr>
          <p:cNvSpPr/>
          <p:nvPr/>
        </p:nvSpPr>
        <p:spPr>
          <a:xfrm>
            <a:off x="3613654" y="8192"/>
            <a:ext cx="5891919" cy="2206980"/>
          </a:xfrm>
          <a:custGeom>
            <a:avLst/>
            <a:gdLst>
              <a:gd name="connsiteX0" fmla="*/ 162479 w 5891919"/>
              <a:gd name="connsiteY0" fmla="*/ 101875 h 2206980"/>
              <a:gd name="connsiteX1" fmla="*/ 27013 w 5891919"/>
              <a:gd name="connsiteY1" fmla="*/ 330475 h 2206980"/>
              <a:gd name="connsiteX2" fmla="*/ 35479 w 5891919"/>
              <a:gd name="connsiteY2" fmla="*/ 787675 h 2206980"/>
              <a:gd name="connsiteX3" fmla="*/ 391079 w 5891919"/>
              <a:gd name="connsiteY3" fmla="*/ 1566608 h 2206980"/>
              <a:gd name="connsiteX4" fmla="*/ 839813 w 5891919"/>
              <a:gd name="connsiteY4" fmla="*/ 2023808 h 2206980"/>
              <a:gd name="connsiteX5" fmla="*/ 1754213 w 5891919"/>
              <a:gd name="connsiteY5" fmla="*/ 2167741 h 2206980"/>
              <a:gd name="connsiteX6" fmla="*/ 2296079 w 5891919"/>
              <a:gd name="connsiteY6" fmla="*/ 2057675 h 2206980"/>
              <a:gd name="connsiteX7" fmla="*/ 3117346 w 5891919"/>
              <a:gd name="connsiteY7" fmla="*/ 2150808 h 2206980"/>
              <a:gd name="connsiteX8" fmla="*/ 3777746 w 5891919"/>
              <a:gd name="connsiteY8" fmla="*/ 2193141 h 2206980"/>
              <a:gd name="connsiteX9" fmla="*/ 4311146 w 5891919"/>
              <a:gd name="connsiteY9" fmla="*/ 1905275 h 2206980"/>
              <a:gd name="connsiteX10" fmla="*/ 4912279 w 5891919"/>
              <a:gd name="connsiteY10" fmla="*/ 1465008 h 2206980"/>
              <a:gd name="connsiteX11" fmla="*/ 5377946 w 5891919"/>
              <a:gd name="connsiteY11" fmla="*/ 1405741 h 2206980"/>
              <a:gd name="connsiteX12" fmla="*/ 5860546 w 5891919"/>
              <a:gd name="connsiteY12" fmla="*/ 1126341 h 2206980"/>
              <a:gd name="connsiteX13" fmla="*/ 5767413 w 5891919"/>
              <a:gd name="connsiteY13" fmla="*/ 804608 h 2206980"/>
              <a:gd name="connsiteX14" fmla="*/ 5140879 w 5891919"/>
              <a:gd name="connsiteY14" fmla="*/ 262741 h 2206980"/>
              <a:gd name="connsiteX15" fmla="*/ 4251879 w 5891919"/>
              <a:gd name="connsiteY15" fmla="*/ 34141 h 2206980"/>
              <a:gd name="connsiteX16" fmla="*/ 3371346 w 5891919"/>
              <a:gd name="connsiteY16" fmla="*/ 275 h 2206980"/>
              <a:gd name="connsiteX17" fmla="*/ 2575479 w 5891919"/>
              <a:gd name="connsiteY17" fmla="*/ 17208 h 2206980"/>
              <a:gd name="connsiteX18" fmla="*/ 1534079 w 5891919"/>
              <a:gd name="connsiteY18" fmla="*/ 17208 h 2206980"/>
              <a:gd name="connsiteX19" fmla="*/ 238679 w 5891919"/>
              <a:gd name="connsiteY19" fmla="*/ 59541 h 2206980"/>
              <a:gd name="connsiteX20" fmla="*/ 162479 w 5891919"/>
              <a:gd name="connsiteY20" fmla="*/ 101875 h 220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1919" h="2206980">
                <a:moveTo>
                  <a:pt x="162479" y="101875"/>
                </a:moveTo>
                <a:cubicBezTo>
                  <a:pt x="127201" y="147031"/>
                  <a:pt x="48180" y="216175"/>
                  <a:pt x="27013" y="330475"/>
                </a:cubicBezTo>
                <a:cubicBezTo>
                  <a:pt x="5846" y="444775"/>
                  <a:pt x="-25199" y="581653"/>
                  <a:pt x="35479" y="787675"/>
                </a:cubicBezTo>
                <a:cubicBezTo>
                  <a:pt x="96157" y="993697"/>
                  <a:pt x="257023" y="1360586"/>
                  <a:pt x="391079" y="1566608"/>
                </a:cubicBezTo>
                <a:cubicBezTo>
                  <a:pt x="525135" y="1772630"/>
                  <a:pt x="612624" y="1923619"/>
                  <a:pt x="839813" y="2023808"/>
                </a:cubicBezTo>
                <a:cubicBezTo>
                  <a:pt x="1067002" y="2123997"/>
                  <a:pt x="1511502" y="2162097"/>
                  <a:pt x="1754213" y="2167741"/>
                </a:cubicBezTo>
                <a:cubicBezTo>
                  <a:pt x="1996924" y="2173386"/>
                  <a:pt x="2068890" y="2060497"/>
                  <a:pt x="2296079" y="2057675"/>
                </a:cubicBezTo>
                <a:cubicBezTo>
                  <a:pt x="2523268" y="2054853"/>
                  <a:pt x="2870401" y="2128230"/>
                  <a:pt x="3117346" y="2150808"/>
                </a:cubicBezTo>
                <a:cubicBezTo>
                  <a:pt x="3364291" y="2173386"/>
                  <a:pt x="3578779" y="2234063"/>
                  <a:pt x="3777746" y="2193141"/>
                </a:cubicBezTo>
                <a:cubicBezTo>
                  <a:pt x="3976713" y="2152219"/>
                  <a:pt x="4122057" y="2026631"/>
                  <a:pt x="4311146" y="1905275"/>
                </a:cubicBezTo>
                <a:cubicBezTo>
                  <a:pt x="4500235" y="1783919"/>
                  <a:pt x="4734479" y="1548264"/>
                  <a:pt x="4912279" y="1465008"/>
                </a:cubicBezTo>
                <a:cubicBezTo>
                  <a:pt x="5090079" y="1381752"/>
                  <a:pt x="5219902" y="1462186"/>
                  <a:pt x="5377946" y="1405741"/>
                </a:cubicBezTo>
                <a:cubicBezTo>
                  <a:pt x="5535991" y="1349297"/>
                  <a:pt x="5795635" y="1226530"/>
                  <a:pt x="5860546" y="1126341"/>
                </a:cubicBezTo>
                <a:cubicBezTo>
                  <a:pt x="5925457" y="1026152"/>
                  <a:pt x="5887357" y="948541"/>
                  <a:pt x="5767413" y="804608"/>
                </a:cubicBezTo>
                <a:cubicBezTo>
                  <a:pt x="5647469" y="660675"/>
                  <a:pt x="5393468" y="391152"/>
                  <a:pt x="5140879" y="262741"/>
                </a:cubicBezTo>
                <a:cubicBezTo>
                  <a:pt x="4888290" y="134330"/>
                  <a:pt x="4546801" y="77885"/>
                  <a:pt x="4251879" y="34141"/>
                </a:cubicBezTo>
                <a:cubicBezTo>
                  <a:pt x="3956957" y="-9603"/>
                  <a:pt x="3650746" y="3097"/>
                  <a:pt x="3371346" y="275"/>
                </a:cubicBezTo>
                <a:cubicBezTo>
                  <a:pt x="3091946" y="-2547"/>
                  <a:pt x="2575479" y="17208"/>
                  <a:pt x="2575479" y="17208"/>
                </a:cubicBezTo>
                <a:cubicBezTo>
                  <a:pt x="2269268" y="20030"/>
                  <a:pt x="1923546" y="10153"/>
                  <a:pt x="1534079" y="17208"/>
                </a:cubicBezTo>
                <a:cubicBezTo>
                  <a:pt x="1144612" y="24263"/>
                  <a:pt x="464457" y="45430"/>
                  <a:pt x="238679" y="59541"/>
                </a:cubicBezTo>
                <a:cubicBezTo>
                  <a:pt x="12901" y="73652"/>
                  <a:pt x="197757" y="56719"/>
                  <a:pt x="162479" y="101875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Freeform 566">
            <a:extLst>
              <a:ext uri="{FF2B5EF4-FFF2-40B4-BE49-F238E27FC236}">
                <a16:creationId xmlns:a16="http://schemas.microsoft.com/office/drawing/2014/main" id="{CE67F5C9-AB3C-9647-9DA1-B18C32D1B1F1}"/>
              </a:ext>
            </a:extLst>
          </p:cNvPr>
          <p:cNvSpPr/>
          <p:nvPr/>
        </p:nvSpPr>
        <p:spPr>
          <a:xfrm>
            <a:off x="2990283" y="4722871"/>
            <a:ext cx="6061612" cy="2110881"/>
          </a:xfrm>
          <a:custGeom>
            <a:avLst/>
            <a:gdLst>
              <a:gd name="connsiteX0" fmla="*/ 1539384 w 6061612"/>
              <a:gd name="connsiteY0" fmla="*/ 187796 h 2110881"/>
              <a:gd name="connsiteX1" fmla="*/ 2343717 w 6061612"/>
              <a:gd name="connsiteY1" fmla="*/ 136996 h 2110881"/>
              <a:gd name="connsiteX2" fmla="*/ 2843250 w 6061612"/>
              <a:gd name="connsiteY2" fmla="*/ 247062 h 2110881"/>
              <a:gd name="connsiteX3" fmla="*/ 3554450 w 6061612"/>
              <a:gd name="connsiteY3" fmla="*/ 153929 h 2110881"/>
              <a:gd name="connsiteX4" fmla="*/ 4282584 w 6061612"/>
              <a:gd name="connsiteY4" fmla="*/ 1529 h 2110881"/>
              <a:gd name="connsiteX5" fmla="*/ 4815984 w 6061612"/>
              <a:gd name="connsiteY5" fmla="*/ 255529 h 2110881"/>
              <a:gd name="connsiteX6" fmla="*/ 5459450 w 6061612"/>
              <a:gd name="connsiteY6" fmla="*/ 788929 h 2110881"/>
              <a:gd name="connsiteX7" fmla="*/ 5908184 w 6061612"/>
              <a:gd name="connsiteY7" fmla="*/ 1000596 h 2110881"/>
              <a:gd name="connsiteX8" fmla="*/ 6060584 w 6061612"/>
              <a:gd name="connsiteY8" fmla="*/ 1356196 h 2110881"/>
              <a:gd name="connsiteX9" fmla="*/ 5848917 w 6061612"/>
              <a:gd name="connsiteY9" fmla="*/ 1720262 h 2110881"/>
              <a:gd name="connsiteX10" fmla="*/ 5129250 w 6061612"/>
              <a:gd name="connsiteY10" fmla="*/ 1991196 h 2110881"/>
              <a:gd name="connsiteX11" fmla="*/ 4502717 w 6061612"/>
              <a:gd name="connsiteY11" fmla="*/ 2101262 h 2110881"/>
              <a:gd name="connsiteX12" fmla="*/ 3342784 w 6061612"/>
              <a:gd name="connsiteY12" fmla="*/ 2101262 h 2110881"/>
              <a:gd name="connsiteX13" fmla="*/ 2360650 w 6061612"/>
              <a:gd name="connsiteY13" fmla="*/ 2075862 h 2110881"/>
              <a:gd name="connsiteX14" fmla="*/ 1666384 w 6061612"/>
              <a:gd name="connsiteY14" fmla="*/ 2109729 h 2110881"/>
              <a:gd name="connsiteX15" fmla="*/ 1065250 w 6061612"/>
              <a:gd name="connsiteY15" fmla="*/ 2025062 h 2110881"/>
              <a:gd name="connsiteX16" fmla="*/ 142384 w 6061612"/>
              <a:gd name="connsiteY16" fmla="*/ 1914996 h 2110881"/>
              <a:gd name="connsiteX17" fmla="*/ 49250 w 6061612"/>
              <a:gd name="connsiteY17" fmla="*/ 1694862 h 2110881"/>
              <a:gd name="connsiteX18" fmla="*/ 32317 w 6061612"/>
              <a:gd name="connsiteY18" fmla="*/ 1110662 h 2110881"/>
              <a:gd name="connsiteX19" fmla="*/ 489517 w 6061612"/>
              <a:gd name="connsiteY19" fmla="*/ 890529 h 2110881"/>
              <a:gd name="connsiteX20" fmla="*/ 1192250 w 6061612"/>
              <a:gd name="connsiteY20" fmla="*/ 433329 h 2110881"/>
              <a:gd name="connsiteX21" fmla="*/ 1471650 w 6061612"/>
              <a:gd name="connsiteY21" fmla="*/ 187796 h 2110881"/>
              <a:gd name="connsiteX22" fmla="*/ 1539384 w 6061612"/>
              <a:gd name="connsiteY22" fmla="*/ 187796 h 211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61612" h="2110881">
                <a:moveTo>
                  <a:pt x="1539384" y="187796"/>
                </a:moveTo>
                <a:cubicBezTo>
                  <a:pt x="1684729" y="179329"/>
                  <a:pt x="2126406" y="127118"/>
                  <a:pt x="2343717" y="136996"/>
                </a:cubicBezTo>
                <a:cubicBezTo>
                  <a:pt x="2561028" y="146874"/>
                  <a:pt x="2641461" y="244240"/>
                  <a:pt x="2843250" y="247062"/>
                </a:cubicBezTo>
                <a:cubicBezTo>
                  <a:pt x="3045039" y="249884"/>
                  <a:pt x="3314561" y="194851"/>
                  <a:pt x="3554450" y="153929"/>
                </a:cubicBezTo>
                <a:cubicBezTo>
                  <a:pt x="3794339" y="113007"/>
                  <a:pt x="4072328" y="-15404"/>
                  <a:pt x="4282584" y="1529"/>
                </a:cubicBezTo>
                <a:cubicBezTo>
                  <a:pt x="4492840" y="18462"/>
                  <a:pt x="4619840" y="124296"/>
                  <a:pt x="4815984" y="255529"/>
                </a:cubicBezTo>
                <a:cubicBezTo>
                  <a:pt x="5012128" y="386762"/>
                  <a:pt x="5277417" y="664751"/>
                  <a:pt x="5459450" y="788929"/>
                </a:cubicBezTo>
                <a:cubicBezTo>
                  <a:pt x="5641483" y="913107"/>
                  <a:pt x="5807995" y="906051"/>
                  <a:pt x="5908184" y="1000596"/>
                </a:cubicBezTo>
                <a:cubicBezTo>
                  <a:pt x="6008373" y="1095141"/>
                  <a:pt x="6070462" y="1236252"/>
                  <a:pt x="6060584" y="1356196"/>
                </a:cubicBezTo>
                <a:cubicBezTo>
                  <a:pt x="6050706" y="1476140"/>
                  <a:pt x="6004139" y="1614429"/>
                  <a:pt x="5848917" y="1720262"/>
                </a:cubicBezTo>
                <a:cubicBezTo>
                  <a:pt x="5693695" y="1826095"/>
                  <a:pt x="5353617" y="1927696"/>
                  <a:pt x="5129250" y="1991196"/>
                </a:cubicBezTo>
                <a:cubicBezTo>
                  <a:pt x="4904883" y="2054696"/>
                  <a:pt x="4800461" y="2082918"/>
                  <a:pt x="4502717" y="2101262"/>
                </a:cubicBezTo>
                <a:cubicBezTo>
                  <a:pt x="4204973" y="2119606"/>
                  <a:pt x="3699795" y="2105495"/>
                  <a:pt x="3342784" y="2101262"/>
                </a:cubicBezTo>
                <a:cubicBezTo>
                  <a:pt x="2985773" y="2097029"/>
                  <a:pt x="2640050" y="2074451"/>
                  <a:pt x="2360650" y="2075862"/>
                </a:cubicBezTo>
                <a:cubicBezTo>
                  <a:pt x="2081250" y="2077273"/>
                  <a:pt x="1882284" y="2118196"/>
                  <a:pt x="1666384" y="2109729"/>
                </a:cubicBezTo>
                <a:cubicBezTo>
                  <a:pt x="1450484" y="2101262"/>
                  <a:pt x="1065250" y="2025062"/>
                  <a:pt x="1065250" y="2025062"/>
                </a:cubicBezTo>
                <a:cubicBezTo>
                  <a:pt x="811250" y="1992607"/>
                  <a:pt x="311717" y="1970029"/>
                  <a:pt x="142384" y="1914996"/>
                </a:cubicBezTo>
                <a:cubicBezTo>
                  <a:pt x="-26949" y="1859963"/>
                  <a:pt x="67594" y="1828918"/>
                  <a:pt x="49250" y="1694862"/>
                </a:cubicBezTo>
                <a:cubicBezTo>
                  <a:pt x="30906" y="1560806"/>
                  <a:pt x="-41061" y="1244717"/>
                  <a:pt x="32317" y="1110662"/>
                </a:cubicBezTo>
                <a:cubicBezTo>
                  <a:pt x="105695" y="976607"/>
                  <a:pt x="296195" y="1003418"/>
                  <a:pt x="489517" y="890529"/>
                </a:cubicBezTo>
                <a:cubicBezTo>
                  <a:pt x="682839" y="777640"/>
                  <a:pt x="1028561" y="550451"/>
                  <a:pt x="1192250" y="433329"/>
                </a:cubicBezTo>
                <a:cubicBezTo>
                  <a:pt x="1355939" y="316207"/>
                  <a:pt x="1471650" y="187796"/>
                  <a:pt x="1471650" y="187796"/>
                </a:cubicBezTo>
                <a:cubicBezTo>
                  <a:pt x="1523861" y="144051"/>
                  <a:pt x="1394039" y="196263"/>
                  <a:pt x="1539384" y="187796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Shape">
            <a:extLst>
              <a:ext uri="{FF2B5EF4-FFF2-40B4-BE49-F238E27FC236}">
                <a16:creationId xmlns:a16="http://schemas.microsoft.com/office/drawing/2014/main" id="{91F562FD-09E3-4346-9EF2-545280C2B038}"/>
              </a:ext>
            </a:extLst>
          </p:cNvPr>
          <p:cNvSpPr/>
          <p:nvPr/>
        </p:nvSpPr>
        <p:spPr>
          <a:xfrm>
            <a:off x="4817589" y="2400565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GOVERNANCE, MEDIA, SHARIAH AND PEACE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3D5737B-35D4-CA46-805F-A6370A3433A8}"/>
              </a:ext>
            </a:extLst>
          </p:cNvPr>
          <p:cNvGrpSpPr/>
          <p:nvPr/>
        </p:nvGrpSpPr>
        <p:grpSpPr>
          <a:xfrm>
            <a:off x="5790826" y="18690"/>
            <a:ext cx="3079491" cy="1989341"/>
            <a:chOff x="5790826" y="18690"/>
            <a:chExt cx="3079491" cy="1989341"/>
          </a:xfrm>
        </p:grpSpPr>
        <p:cxnSp>
          <p:nvCxnSpPr>
            <p:cNvPr id="588" name="Straight Connector 587">
              <a:extLst>
                <a:ext uri="{FF2B5EF4-FFF2-40B4-BE49-F238E27FC236}">
                  <a16:creationId xmlns:a16="http://schemas.microsoft.com/office/drawing/2014/main" id="{6F528EE6-D92E-1246-A4BF-92958F250A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88473" y="486966"/>
              <a:ext cx="1" cy="3661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>
              <a:extLst>
                <a:ext uri="{FF2B5EF4-FFF2-40B4-BE49-F238E27FC236}">
                  <a16:creationId xmlns:a16="http://schemas.microsoft.com/office/drawing/2014/main" id="{266ADD9F-29AA-494E-9706-670C6BF181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7552" y="598201"/>
              <a:ext cx="137210" cy="20620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>
              <a:extLst>
                <a:ext uri="{FF2B5EF4-FFF2-40B4-BE49-F238E27FC236}">
                  <a16:creationId xmlns:a16="http://schemas.microsoft.com/office/drawing/2014/main" id="{40036B7D-6A8C-C24A-9AAC-7DE636702935}"/>
                </a:ext>
              </a:extLst>
            </p:cNvPr>
            <p:cNvCxnSpPr>
              <a:cxnSpLocks/>
              <a:stCxn id="635" idx="3"/>
            </p:cNvCxnSpPr>
            <p:nvPr/>
          </p:nvCxnSpPr>
          <p:spPr>
            <a:xfrm flipH="1">
              <a:off x="7288880" y="936946"/>
              <a:ext cx="288675" cy="14941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>
              <a:extLst>
                <a:ext uri="{FF2B5EF4-FFF2-40B4-BE49-F238E27FC236}">
                  <a16:creationId xmlns:a16="http://schemas.microsoft.com/office/drawing/2014/main" id="{09E41B47-044C-9C4E-9E7E-8389D0038B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2593" y="1419340"/>
              <a:ext cx="448039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2" name="Shape">
              <a:extLst>
                <a:ext uri="{FF2B5EF4-FFF2-40B4-BE49-F238E27FC236}">
                  <a16:creationId xmlns:a16="http://schemas.microsoft.com/office/drawing/2014/main" id="{C3CF495B-F459-484B-9F9F-190B0A4813E7}"/>
                </a:ext>
              </a:extLst>
            </p:cNvPr>
            <p:cNvSpPr/>
            <p:nvPr/>
          </p:nvSpPr>
          <p:spPr>
            <a:xfrm>
              <a:off x="6088785" y="704388"/>
              <a:ext cx="1303546" cy="1303643"/>
            </a:xfrm>
            <a:custGeom>
              <a:avLst/>
              <a:gdLst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105 w 21600"/>
                <a:gd name="connsiteY14" fmla="*/ 10425 h 21600"/>
                <a:gd name="connsiteX15" fmla="*/ 5344 w 21600"/>
                <a:gd name="connsiteY15" fmla="*/ 8638 h 21600"/>
                <a:gd name="connsiteX16" fmla="*/ 2672 w 21600"/>
                <a:gd name="connsiteY16" fmla="*/ 4313 h 21600"/>
                <a:gd name="connsiteX17" fmla="*/ 0 w 21600"/>
                <a:gd name="connsiteY17" fmla="*/ 8638 h 21600"/>
                <a:gd name="connsiteX18" fmla="*/ 2672 w 21600"/>
                <a:gd name="connsiteY18" fmla="*/ 12962 h 21600"/>
                <a:gd name="connsiteX19" fmla="*/ 6628 w 21600"/>
                <a:gd name="connsiteY19" fmla="*/ 12213 h 21600"/>
                <a:gd name="connsiteX20" fmla="*/ 6240 w 21600"/>
                <a:gd name="connsiteY20" fmla="*/ 15016 h 21600"/>
                <a:gd name="connsiteX21" fmla="*/ 10307 w 21600"/>
                <a:gd name="connsiteY21" fmla="*/ 21600 h 21600"/>
                <a:gd name="connsiteX22" fmla="*/ 14375 w 21600"/>
                <a:gd name="connsiteY22" fmla="*/ 15197 h 21600"/>
                <a:gd name="connsiteX23" fmla="*/ 16256 w 21600"/>
                <a:gd name="connsiteY23" fmla="*/ 15197 h 21600"/>
                <a:gd name="connsiteX24" fmla="*/ 18928 w 21600"/>
                <a:gd name="connsiteY24" fmla="*/ 19341 h 21600"/>
                <a:gd name="connsiteX25" fmla="*/ 21600 w 21600"/>
                <a:gd name="connsiteY25" fmla="*/ 15016 h 21600"/>
                <a:gd name="connsiteX26" fmla="*/ 18935 w 21600"/>
                <a:gd name="connsiteY26" fmla="*/ 10691 h 21600"/>
                <a:gd name="connsiteX27" fmla="*/ 13241 w 21600"/>
                <a:gd name="connsiteY27" fmla="*/ 18701 h 21600"/>
                <a:gd name="connsiteX28" fmla="*/ 12039 w 21600"/>
                <a:gd name="connsiteY28" fmla="*/ 18701 h 21600"/>
                <a:gd name="connsiteX29" fmla="*/ 11263 w 21600"/>
                <a:gd name="connsiteY29" fmla="*/ 15016 h 21600"/>
                <a:gd name="connsiteX30" fmla="*/ 12039 w 21600"/>
                <a:gd name="connsiteY30" fmla="*/ 11332 h 21600"/>
                <a:gd name="connsiteX31" fmla="*/ 13241 w 21600"/>
                <a:gd name="connsiteY31" fmla="*/ 11332 h 21600"/>
                <a:gd name="connsiteX32" fmla="*/ 14017 w 21600"/>
                <a:gd name="connsiteY32" fmla="*/ 15016 h 21600"/>
                <a:gd name="connsiteX33" fmla="*/ 13241 w 21600"/>
                <a:gd name="connsiteY33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344 w 21600"/>
                <a:gd name="connsiteY14" fmla="*/ 8638 h 21600"/>
                <a:gd name="connsiteX15" fmla="*/ 2672 w 21600"/>
                <a:gd name="connsiteY15" fmla="*/ 4313 h 21600"/>
                <a:gd name="connsiteX16" fmla="*/ 0 w 21600"/>
                <a:gd name="connsiteY16" fmla="*/ 8638 h 21600"/>
                <a:gd name="connsiteX17" fmla="*/ 2672 w 21600"/>
                <a:gd name="connsiteY17" fmla="*/ 12962 h 21600"/>
                <a:gd name="connsiteX18" fmla="*/ 6628 w 21600"/>
                <a:gd name="connsiteY18" fmla="*/ 12213 h 21600"/>
                <a:gd name="connsiteX19" fmla="*/ 6240 w 21600"/>
                <a:gd name="connsiteY19" fmla="*/ 15016 h 21600"/>
                <a:gd name="connsiteX20" fmla="*/ 10307 w 21600"/>
                <a:gd name="connsiteY20" fmla="*/ 21600 h 21600"/>
                <a:gd name="connsiteX21" fmla="*/ 14375 w 21600"/>
                <a:gd name="connsiteY21" fmla="*/ 15197 h 21600"/>
                <a:gd name="connsiteX22" fmla="*/ 16256 w 21600"/>
                <a:gd name="connsiteY22" fmla="*/ 15197 h 21600"/>
                <a:gd name="connsiteX23" fmla="*/ 18928 w 21600"/>
                <a:gd name="connsiteY23" fmla="*/ 19341 h 21600"/>
                <a:gd name="connsiteX24" fmla="*/ 21600 w 21600"/>
                <a:gd name="connsiteY24" fmla="*/ 15016 h 21600"/>
                <a:gd name="connsiteX25" fmla="*/ 18935 w 21600"/>
                <a:gd name="connsiteY25" fmla="*/ 10691 h 21600"/>
                <a:gd name="connsiteX26" fmla="*/ 13241 w 21600"/>
                <a:gd name="connsiteY26" fmla="*/ 18701 h 21600"/>
                <a:gd name="connsiteX27" fmla="*/ 12039 w 21600"/>
                <a:gd name="connsiteY27" fmla="*/ 18701 h 21600"/>
                <a:gd name="connsiteX28" fmla="*/ 11263 w 21600"/>
                <a:gd name="connsiteY28" fmla="*/ 15016 h 21600"/>
                <a:gd name="connsiteX29" fmla="*/ 12039 w 21600"/>
                <a:gd name="connsiteY29" fmla="*/ 11332 h 21600"/>
                <a:gd name="connsiteX30" fmla="*/ 13241 w 21600"/>
                <a:gd name="connsiteY30" fmla="*/ 11332 h 21600"/>
                <a:gd name="connsiteX31" fmla="*/ 14017 w 21600"/>
                <a:gd name="connsiteY31" fmla="*/ 15016 h 21600"/>
                <a:gd name="connsiteX32" fmla="*/ 13241 w 21600"/>
                <a:gd name="connsiteY32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2672 w 21600"/>
                <a:gd name="connsiteY14" fmla="*/ 4313 h 21600"/>
                <a:gd name="connsiteX15" fmla="*/ 0 w 21600"/>
                <a:gd name="connsiteY15" fmla="*/ 8638 h 21600"/>
                <a:gd name="connsiteX16" fmla="*/ 2672 w 21600"/>
                <a:gd name="connsiteY16" fmla="*/ 12962 h 21600"/>
                <a:gd name="connsiteX17" fmla="*/ 6628 w 21600"/>
                <a:gd name="connsiteY17" fmla="*/ 12213 h 21600"/>
                <a:gd name="connsiteX18" fmla="*/ 6240 w 21600"/>
                <a:gd name="connsiteY18" fmla="*/ 15016 h 21600"/>
                <a:gd name="connsiteX19" fmla="*/ 10307 w 21600"/>
                <a:gd name="connsiteY19" fmla="*/ 21600 h 21600"/>
                <a:gd name="connsiteX20" fmla="*/ 14375 w 21600"/>
                <a:gd name="connsiteY20" fmla="*/ 15197 h 21600"/>
                <a:gd name="connsiteX21" fmla="*/ 16256 w 21600"/>
                <a:gd name="connsiteY21" fmla="*/ 15197 h 21600"/>
                <a:gd name="connsiteX22" fmla="*/ 18928 w 21600"/>
                <a:gd name="connsiteY22" fmla="*/ 19341 h 21600"/>
                <a:gd name="connsiteX23" fmla="*/ 21600 w 21600"/>
                <a:gd name="connsiteY23" fmla="*/ 15016 h 21600"/>
                <a:gd name="connsiteX24" fmla="*/ 18935 w 21600"/>
                <a:gd name="connsiteY24" fmla="*/ 10691 h 21600"/>
                <a:gd name="connsiteX25" fmla="*/ 13241 w 21600"/>
                <a:gd name="connsiteY25" fmla="*/ 18701 h 21600"/>
                <a:gd name="connsiteX26" fmla="*/ 12039 w 21600"/>
                <a:gd name="connsiteY26" fmla="*/ 18701 h 21600"/>
                <a:gd name="connsiteX27" fmla="*/ 11263 w 21600"/>
                <a:gd name="connsiteY27" fmla="*/ 15016 h 21600"/>
                <a:gd name="connsiteX28" fmla="*/ 12039 w 21600"/>
                <a:gd name="connsiteY28" fmla="*/ 11332 h 21600"/>
                <a:gd name="connsiteX29" fmla="*/ 13241 w 21600"/>
                <a:gd name="connsiteY29" fmla="*/ 11332 h 21600"/>
                <a:gd name="connsiteX30" fmla="*/ 14017 w 21600"/>
                <a:gd name="connsiteY30" fmla="*/ 15016 h 21600"/>
                <a:gd name="connsiteX31" fmla="*/ 13241 w 21600"/>
                <a:gd name="connsiteY31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0 w 21600"/>
                <a:gd name="connsiteY14" fmla="*/ 8638 h 21600"/>
                <a:gd name="connsiteX15" fmla="*/ 2672 w 21600"/>
                <a:gd name="connsiteY15" fmla="*/ 12962 h 21600"/>
                <a:gd name="connsiteX16" fmla="*/ 6628 w 21600"/>
                <a:gd name="connsiteY16" fmla="*/ 12213 h 21600"/>
                <a:gd name="connsiteX17" fmla="*/ 6240 w 21600"/>
                <a:gd name="connsiteY17" fmla="*/ 15016 h 21600"/>
                <a:gd name="connsiteX18" fmla="*/ 10307 w 21600"/>
                <a:gd name="connsiteY18" fmla="*/ 21600 h 21600"/>
                <a:gd name="connsiteX19" fmla="*/ 14375 w 21600"/>
                <a:gd name="connsiteY19" fmla="*/ 15197 h 21600"/>
                <a:gd name="connsiteX20" fmla="*/ 16256 w 21600"/>
                <a:gd name="connsiteY20" fmla="*/ 15197 h 21600"/>
                <a:gd name="connsiteX21" fmla="*/ 18928 w 21600"/>
                <a:gd name="connsiteY21" fmla="*/ 19341 h 21600"/>
                <a:gd name="connsiteX22" fmla="*/ 21600 w 21600"/>
                <a:gd name="connsiteY22" fmla="*/ 15016 h 21600"/>
                <a:gd name="connsiteX23" fmla="*/ 18935 w 21600"/>
                <a:gd name="connsiteY23" fmla="*/ 10691 h 21600"/>
                <a:gd name="connsiteX24" fmla="*/ 13241 w 21600"/>
                <a:gd name="connsiteY24" fmla="*/ 18701 h 21600"/>
                <a:gd name="connsiteX25" fmla="*/ 12039 w 21600"/>
                <a:gd name="connsiteY25" fmla="*/ 18701 h 21600"/>
                <a:gd name="connsiteX26" fmla="*/ 11263 w 21600"/>
                <a:gd name="connsiteY26" fmla="*/ 15016 h 21600"/>
                <a:gd name="connsiteX27" fmla="*/ 12039 w 21600"/>
                <a:gd name="connsiteY27" fmla="*/ 11332 h 21600"/>
                <a:gd name="connsiteX28" fmla="*/ 13241 w 21600"/>
                <a:gd name="connsiteY28" fmla="*/ 11332 h 21600"/>
                <a:gd name="connsiteX29" fmla="*/ 14017 w 21600"/>
                <a:gd name="connsiteY29" fmla="*/ 15016 h 21600"/>
                <a:gd name="connsiteX30" fmla="*/ 13241 w 21600"/>
                <a:gd name="connsiteY30" fmla="*/ 18701 h 21600"/>
                <a:gd name="connsiteX0" fmla="*/ 16263 w 18928"/>
                <a:gd name="connsiteY0" fmla="*/ 10691 h 21600"/>
                <a:gd name="connsiteX1" fmla="*/ 13591 w 18928"/>
                <a:gd name="connsiteY1" fmla="*/ 14835 h 21600"/>
                <a:gd name="connsiteX2" fmla="*/ 11703 w 18928"/>
                <a:gd name="connsiteY2" fmla="*/ 14835 h 21600"/>
                <a:gd name="connsiteX3" fmla="*/ 10061 w 18928"/>
                <a:gd name="connsiteY3" fmla="*/ 9725 h 21600"/>
                <a:gd name="connsiteX4" fmla="*/ 11554 w 18928"/>
                <a:gd name="connsiteY4" fmla="*/ 7430 h 21600"/>
                <a:gd name="connsiteX5" fmla="*/ 13412 w 18928"/>
                <a:gd name="connsiteY5" fmla="*/ 8650 h 21600"/>
                <a:gd name="connsiteX6" fmla="*/ 16084 w 18928"/>
                <a:gd name="connsiteY6" fmla="*/ 4325 h 21600"/>
                <a:gd name="connsiteX7" fmla="*/ 13412 w 18928"/>
                <a:gd name="connsiteY7" fmla="*/ 0 h 21600"/>
                <a:gd name="connsiteX8" fmla="*/ 10740 w 18928"/>
                <a:gd name="connsiteY8" fmla="*/ 4325 h 21600"/>
                <a:gd name="connsiteX9" fmla="*/ 11405 w 18928"/>
                <a:gd name="connsiteY9" fmla="*/ 7176 h 21600"/>
                <a:gd name="connsiteX10" fmla="*/ 9897 w 18928"/>
                <a:gd name="connsiteY10" fmla="*/ 9495 h 21600"/>
                <a:gd name="connsiteX11" fmla="*/ 9979 w 18928"/>
                <a:gd name="connsiteY11" fmla="*/ 9628 h 21600"/>
                <a:gd name="connsiteX12" fmla="*/ 7643 w 18928"/>
                <a:gd name="connsiteY12" fmla="*/ 8432 h 21600"/>
                <a:gd name="connsiteX13" fmla="*/ 4060 w 18928"/>
                <a:gd name="connsiteY13" fmla="*/ 11887 h 21600"/>
                <a:gd name="connsiteX14" fmla="*/ 0 w 18928"/>
                <a:gd name="connsiteY14" fmla="*/ 12962 h 21600"/>
                <a:gd name="connsiteX15" fmla="*/ 3956 w 18928"/>
                <a:gd name="connsiteY15" fmla="*/ 12213 h 21600"/>
                <a:gd name="connsiteX16" fmla="*/ 3568 w 18928"/>
                <a:gd name="connsiteY16" fmla="*/ 15016 h 21600"/>
                <a:gd name="connsiteX17" fmla="*/ 7635 w 18928"/>
                <a:gd name="connsiteY17" fmla="*/ 21600 h 21600"/>
                <a:gd name="connsiteX18" fmla="*/ 11703 w 18928"/>
                <a:gd name="connsiteY18" fmla="*/ 15197 h 21600"/>
                <a:gd name="connsiteX19" fmla="*/ 13584 w 18928"/>
                <a:gd name="connsiteY19" fmla="*/ 15197 h 21600"/>
                <a:gd name="connsiteX20" fmla="*/ 16256 w 18928"/>
                <a:gd name="connsiteY20" fmla="*/ 19341 h 21600"/>
                <a:gd name="connsiteX21" fmla="*/ 18928 w 18928"/>
                <a:gd name="connsiteY21" fmla="*/ 15016 h 21600"/>
                <a:gd name="connsiteX22" fmla="*/ 16263 w 18928"/>
                <a:gd name="connsiteY22" fmla="*/ 10691 h 21600"/>
                <a:gd name="connsiteX23" fmla="*/ 10569 w 18928"/>
                <a:gd name="connsiteY23" fmla="*/ 18701 h 21600"/>
                <a:gd name="connsiteX24" fmla="*/ 9367 w 18928"/>
                <a:gd name="connsiteY24" fmla="*/ 18701 h 21600"/>
                <a:gd name="connsiteX25" fmla="*/ 8591 w 18928"/>
                <a:gd name="connsiteY25" fmla="*/ 15016 h 21600"/>
                <a:gd name="connsiteX26" fmla="*/ 9367 w 18928"/>
                <a:gd name="connsiteY26" fmla="*/ 11332 h 21600"/>
                <a:gd name="connsiteX27" fmla="*/ 10569 w 18928"/>
                <a:gd name="connsiteY27" fmla="*/ 11332 h 21600"/>
                <a:gd name="connsiteX28" fmla="*/ 11345 w 18928"/>
                <a:gd name="connsiteY28" fmla="*/ 15016 h 21600"/>
                <a:gd name="connsiteX29" fmla="*/ 10569 w 18928"/>
                <a:gd name="connsiteY29" fmla="*/ 18701 h 21600"/>
                <a:gd name="connsiteX0" fmla="*/ 12695 w 15360"/>
                <a:gd name="connsiteY0" fmla="*/ 10691 h 21600"/>
                <a:gd name="connsiteX1" fmla="*/ 10023 w 15360"/>
                <a:gd name="connsiteY1" fmla="*/ 14835 h 21600"/>
                <a:gd name="connsiteX2" fmla="*/ 8135 w 15360"/>
                <a:gd name="connsiteY2" fmla="*/ 14835 h 21600"/>
                <a:gd name="connsiteX3" fmla="*/ 6493 w 15360"/>
                <a:gd name="connsiteY3" fmla="*/ 9725 h 21600"/>
                <a:gd name="connsiteX4" fmla="*/ 7986 w 15360"/>
                <a:gd name="connsiteY4" fmla="*/ 7430 h 21600"/>
                <a:gd name="connsiteX5" fmla="*/ 9844 w 15360"/>
                <a:gd name="connsiteY5" fmla="*/ 8650 h 21600"/>
                <a:gd name="connsiteX6" fmla="*/ 12516 w 15360"/>
                <a:gd name="connsiteY6" fmla="*/ 4325 h 21600"/>
                <a:gd name="connsiteX7" fmla="*/ 9844 w 15360"/>
                <a:gd name="connsiteY7" fmla="*/ 0 h 21600"/>
                <a:gd name="connsiteX8" fmla="*/ 7172 w 15360"/>
                <a:gd name="connsiteY8" fmla="*/ 4325 h 21600"/>
                <a:gd name="connsiteX9" fmla="*/ 7837 w 15360"/>
                <a:gd name="connsiteY9" fmla="*/ 7176 h 21600"/>
                <a:gd name="connsiteX10" fmla="*/ 6329 w 15360"/>
                <a:gd name="connsiteY10" fmla="*/ 9495 h 21600"/>
                <a:gd name="connsiteX11" fmla="*/ 6411 w 15360"/>
                <a:gd name="connsiteY11" fmla="*/ 9628 h 21600"/>
                <a:gd name="connsiteX12" fmla="*/ 4075 w 15360"/>
                <a:gd name="connsiteY12" fmla="*/ 8432 h 21600"/>
                <a:gd name="connsiteX13" fmla="*/ 492 w 15360"/>
                <a:gd name="connsiteY13" fmla="*/ 11887 h 21600"/>
                <a:gd name="connsiteX14" fmla="*/ 388 w 15360"/>
                <a:gd name="connsiteY14" fmla="*/ 12213 h 21600"/>
                <a:gd name="connsiteX15" fmla="*/ 0 w 15360"/>
                <a:gd name="connsiteY15" fmla="*/ 15016 h 21600"/>
                <a:gd name="connsiteX16" fmla="*/ 4067 w 15360"/>
                <a:gd name="connsiteY16" fmla="*/ 21600 h 21600"/>
                <a:gd name="connsiteX17" fmla="*/ 8135 w 15360"/>
                <a:gd name="connsiteY17" fmla="*/ 15197 h 21600"/>
                <a:gd name="connsiteX18" fmla="*/ 10016 w 15360"/>
                <a:gd name="connsiteY18" fmla="*/ 15197 h 21600"/>
                <a:gd name="connsiteX19" fmla="*/ 12688 w 15360"/>
                <a:gd name="connsiteY19" fmla="*/ 19341 h 21600"/>
                <a:gd name="connsiteX20" fmla="*/ 15360 w 15360"/>
                <a:gd name="connsiteY20" fmla="*/ 15016 h 21600"/>
                <a:gd name="connsiteX21" fmla="*/ 12695 w 15360"/>
                <a:gd name="connsiteY21" fmla="*/ 10691 h 21600"/>
                <a:gd name="connsiteX22" fmla="*/ 7001 w 15360"/>
                <a:gd name="connsiteY22" fmla="*/ 18701 h 21600"/>
                <a:gd name="connsiteX23" fmla="*/ 5799 w 15360"/>
                <a:gd name="connsiteY23" fmla="*/ 18701 h 21600"/>
                <a:gd name="connsiteX24" fmla="*/ 5023 w 15360"/>
                <a:gd name="connsiteY24" fmla="*/ 15016 h 21600"/>
                <a:gd name="connsiteX25" fmla="*/ 5799 w 15360"/>
                <a:gd name="connsiteY25" fmla="*/ 11332 h 21600"/>
                <a:gd name="connsiteX26" fmla="*/ 7001 w 15360"/>
                <a:gd name="connsiteY26" fmla="*/ 11332 h 21600"/>
                <a:gd name="connsiteX27" fmla="*/ 7777 w 15360"/>
                <a:gd name="connsiteY27" fmla="*/ 15016 h 21600"/>
                <a:gd name="connsiteX28" fmla="*/ 7001 w 15360"/>
                <a:gd name="connsiteY28" fmla="*/ 18701 h 21600"/>
                <a:gd name="connsiteX0" fmla="*/ 12695 w 15360"/>
                <a:gd name="connsiteY0" fmla="*/ 10751 h 21660"/>
                <a:gd name="connsiteX1" fmla="*/ 10023 w 15360"/>
                <a:gd name="connsiteY1" fmla="*/ 14895 h 21660"/>
                <a:gd name="connsiteX2" fmla="*/ 8135 w 15360"/>
                <a:gd name="connsiteY2" fmla="*/ 14895 h 21660"/>
                <a:gd name="connsiteX3" fmla="*/ 6493 w 15360"/>
                <a:gd name="connsiteY3" fmla="*/ 9785 h 21660"/>
                <a:gd name="connsiteX4" fmla="*/ 7986 w 15360"/>
                <a:gd name="connsiteY4" fmla="*/ 7490 h 21660"/>
                <a:gd name="connsiteX5" fmla="*/ 9844 w 15360"/>
                <a:gd name="connsiteY5" fmla="*/ 8710 h 21660"/>
                <a:gd name="connsiteX6" fmla="*/ 12516 w 15360"/>
                <a:gd name="connsiteY6" fmla="*/ 4385 h 21660"/>
                <a:gd name="connsiteX7" fmla="*/ 9844 w 15360"/>
                <a:gd name="connsiteY7" fmla="*/ 60 h 21660"/>
                <a:gd name="connsiteX8" fmla="*/ 7837 w 15360"/>
                <a:gd name="connsiteY8" fmla="*/ 7236 h 21660"/>
                <a:gd name="connsiteX9" fmla="*/ 6329 w 15360"/>
                <a:gd name="connsiteY9" fmla="*/ 9555 h 21660"/>
                <a:gd name="connsiteX10" fmla="*/ 6411 w 15360"/>
                <a:gd name="connsiteY10" fmla="*/ 9688 h 21660"/>
                <a:gd name="connsiteX11" fmla="*/ 4075 w 15360"/>
                <a:gd name="connsiteY11" fmla="*/ 8492 h 21660"/>
                <a:gd name="connsiteX12" fmla="*/ 492 w 15360"/>
                <a:gd name="connsiteY12" fmla="*/ 11947 h 21660"/>
                <a:gd name="connsiteX13" fmla="*/ 388 w 15360"/>
                <a:gd name="connsiteY13" fmla="*/ 12273 h 21660"/>
                <a:gd name="connsiteX14" fmla="*/ 0 w 15360"/>
                <a:gd name="connsiteY14" fmla="*/ 15076 h 21660"/>
                <a:gd name="connsiteX15" fmla="*/ 4067 w 15360"/>
                <a:gd name="connsiteY15" fmla="*/ 21660 h 21660"/>
                <a:gd name="connsiteX16" fmla="*/ 8135 w 15360"/>
                <a:gd name="connsiteY16" fmla="*/ 15257 h 21660"/>
                <a:gd name="connsiteX17" fmla="*/ 10016 w 15360"/>
                <a:gd name="connsiteY17" fmla="*/ 15257 h 21660"/>
                <a:gd name="connsiteX18" fmla="*/ 12688 w 15360"/>
                <a:gd name="connsiteY18" fmla="*/ 19401 h 21660"/>
                <a:gd name="connsiteX19" fmla="*/ 15360 w 15360"/>
                <a:gd name="connsiteY19" fmla="*/ 15076 h 21660"/>
                <a:gd name="connsiteX20" fmla="*/ 12695 w 15360"/>
                <a:gd name="connsiteY20" fmla="*/ 10751 h 21660"/>
                <a:gd name="connsiteX21" fmla="*/ 7001 w 15360"/>
                <a:gd name="connsiteY21" fmla="*/ 18761 h 21660"/>
                <a:gd name="connsiteX22" fmla="*/ 5799 w 15360"/>
                <a:gd name="connsiteY22" fmla="*/ 18761 h 21660"/>
                <a:gd name="connsiteX23" fmla="*/ 5023 w 15360"/>
                <a:gd name="connsiteY23" fmla="*/ 15076 h 21660"/>
                <a:gd name="connsiteX24" fmla="*/ 5799 w 15360"/>
                <a:gd name="connsiteY24" fmla="*/ 11392 h 21660"/>
                <a:gd name="connsiteX25" fmla="*/ 7001 w 15360"/>
                <a:gd name="connsiteY25" fmla="*/ 11392 h 21660"/>
                <a:gd name="connsiteX26" fmla="*/ 7777 w 15360"/>
                <a:gd name="connsiteY26" fmla="*/ 15076 h 21660"/>
                <a:gd name="connsiteX27" fmla="*/ 7001 w 15360"/>
                <a:gd name="connsiteY27" fmla="*/ 18761 h 21660"/>
                <a:gd name="connsiteX0" fmla="*/ 12695 w 15360"/>
                <a:gd name="connsiteY0" fmla="*/ 6385 h 17294"/>
                <a:gd name="connsiteX1" fmla="*/ 10023 w 15360"/>
                <a:gd name="connsiteY1" fmla="*/ 10529 h 17294"/>
                <a:gd name="connsiteX2" fmla="*/ 8135 w 15360"/>
                <a:gd name="connsiteY2" fmla="*/ 10529 h 17294"/>
                <a:gd name="connsiteX3" fmla="*/ 6493 w 15360"/>
                <a:gd name="connsiteY3" fmla="*/ 5419 h 17294"/>
                <a:gd name="connsiteX4" fmla="*/ 7986 w 15360"/>
                <a:gd name="connsiteY4" fmla="*/ 3124 h 17294"/>
                <a:gd name="connsiteX5" fmla="*/ 9844 w 15360"/>
                <a:gd name="connsiteY5" fmla="*/ 4344 h 17294"/>
                <a:gd name="connsiteX6" fmla="*/ 12516 w 15360"/>
                <a:gd name="connsiteY6" fmla="*/ 19 h 17294"/>
                <a:gd name="connsiteX7" fmla="*/ 7837 w 15360"/>
                <a:gd name="connsiteY7" fmla="*/ 2870 h 17294"/>
                <a:gd name="connsiteX8" fmla="*/ 6329 w 15360"/>
                <a:gd name="connsiteY8" fmla="*/ 5189 h 17294"/>
                <a:gd name="connsiteX9" fmla="*/ 6411 w 15360"/>
                <a:gd name="connsiteY9" fmla="*/ 5322 h 17294"/>
                <a:gd name="connsiteX10" fmla="*/ 4075 w 15360"/>
                <a:gd name="connsiteY10" fmla="*/ 4126 h 17294"/>
                <a:gd name="connsiteX11" fmla="*/ 492 w 15360"/>
                <a:gd name="connsiteY11" fmla="*/ 7581 h 17294"/>
                <a:gd name="connsiteX12" fmla="*/ 388 w 15360"/>
                <a:gd name="connsiteY12" fmla="*/ 7907 h 17294"/>
                <a:gd name="connsiteX13" fmla="*/ 0 w 15360"/>
                <a:gd name="connsiteY13" fmla="*/ 10710 h 17294"/>
                <a:gd name="connsiteX14" fmla="*/ 4067 w 15360"/>
                <a:gd name="connsiteY14" fmla="*/ 17294 h 17294"/>
                <a:gd name="connsiteX15" fmla="*/ 8135 w 15360"/>
                <a:gd name="connsiteY15" fmla="*/ 10891 h 17294"/>
                <a:gd name="connsiteX16" fmla="*/ 10016 w 15360"/>
                <a:gd name="connsiteY16" fmla="*/ 10891 h 17294"/>
                <a:gd name="connsiteX17" fmla="*/ 12688 w 15360"/>
                <a:gd name="connsiteY17" fmla="*/ 15035 h 17294"/>
                <a:gd name="connsiteX18" fmla="*/ 15360 w 15360"/>
                <a:gd name="connsiteY18" fmla="*/ 10710 h 17294"/>
                <a:gd name="connsiteX19" fmla="*/ 12695 w 15360"/>
                <a:gd name="connsiteY19" fmla="*/ 6385 h 17294"/>
                <a:gd name="connsiteX20" fmla="*/ 7001 w 15360"/>
                <a:gd name="connsiteY20" fmla="*/ 14395 h 17294"/>
                <a:gd name="connsiteX21" fmla="*/ 5799 w 15360"/>
                <a:gd name="connsiteY21" fmla="*/ 14395 h 17294"/>
                <a:gd name="connsiteX22" fmla="*/ 5023 w 15360"/>
                <a:gd name="connsiteY22" fmla="*/ 10710 h 17294"/>
                <a:gd name="connsiteX23" fmla="*/ 5799 w 15360"/>
                <a:gd name="connsiteY23" fmla="*/ 7026 h 17294"/>
                <a:gd name="connsiteX24" fmla="*/ 7001 w 15360"/>
                <a:gd name="connsiteY24" fmla="*/ 7026 h 17294"/>
                <a:gd name="connsiteX25" fmla="*/ 7777 w 15360"/>
                <a:gd name="connsiteY25" fmla="*/ 10710 h 17294"/>
                <a:gd name="connsiteX26" fmla="*/ 7001 w 15360"/>
                <a:gd name="connsiteY26" fmla="*/ 14395 h 17294"/>
                <a:gd name="connsiteX0" fmla="*/ 12695 w 15360"/>
                <a:gd name="connsiteY0" fmla="*/ 3524 h 14433"/>
                <a:gd name="connsiteX1" fmla="*/ 10023 w 15360"/>
                <a:gd name="connsiteY1" fmla="*/ 7668 h 14433"/>
                <a:gd name="connsiteX2" fmla="*/ 8135 w 15360"/>
                <a:gd name="connsiteY2" fmla="*/ 7668 h 14433"/>
                <a:gd name="connsiteX3" fmla="*/ 6493 w 15360"/>
                <a:gd name="connsiteY3" fmla="*/ 2558 h 14433"/>
                <a:gd name="connsiteX4" fmla="*/ 7986 w 15360"/>
                <a:gd name="connsiteY4" fmla="*/ 263 h 14433"/>
                <a:gd name="connsiteX5" fmla="*/ 9844 w 15360"/>
                <a:gd name="connsiteY5" fmla="*/ 1483 h 14433"/>
                <a:gd name="connsiteX6" fmla="*/ 7837 w 15360"/>
                <a:gd name="connsiteY6" fmla="*/ 9 h 14433"/>
                <a:gd name="connsiteX7" fmla="*/ 6329 w 15360"/>
                <a:gd name="connsiteY7" fmla="*/ 2328 h 14433"/>
                <a:gd name="connsiteX8" fmla="*/ 6411 w 15360"/>
                <a:gd name="connsiteY8" fmla="*/ 2461 h 14433"/>
                <a:gd name="connsiteX9" fmla="*/ 4075 w 15360"/>
                <a:gd name="connsiteY9" fmla="*/ 1265 h 14433"/>
                <a:gd name="connsiteX10" fmla="*/ 492 w 15360"/>
                <a:gd name="connsiteY10" fmla="*/ 4720 h 14433"/>
                <a:gd name="connsiteX11" fmla="*/ 388 w 15360"/>
                <a:gd name="connsiteY11" fmla="*/ 5046 h 14433"/>
                <a:gd name="connsiteX12" fmla="*/ 0 w 15360"/>
                <a:gd name="connsiteY12" fmla="*/ 7849 h 14433"/>
                <a:gd name="connsiteX13" fmla="*/ 4067 w 15360"/>
                <a:gd name="connsiteY13" fmla="*/ 14433 h 14433"/>
                <a:gd name="connsiteX14" fmla="*/ 8135 w 15360"/>
                <a:gd name="connsiteY14" fmla="*/ 8030 h 14433"/>
                <a:gd name="connsiteX15" fmla="*/ 10016 w 15360"/>
                <a:gd name="connsiteY15" fmla="*/ 8030 h 14433"/>
                <a:gd name="connsiteX16" fmla="*/ 12688 w 15360"/>
                <a:gd name="connsiteY16" fmla="*/ 12174 h 14433"/>
                <a:gd name="connsiteX17" fmla="*/ 15360 w 15360"/>
                <a:gd name="connsiteY17" fmla="*/ 7849 h 14433"/>
                <a:gd name="connsiteX18" fmla="*/ 12695 w 15360"/>
                <a:gd name="connsiteY18" fmla="*/ 3524 h 14433"/>
                <a:gd name="connsiteX19" fmla="*/ 7001 w 15360"/>
                <a:gd name="connsiteY19" fmla="*/ 11534 h 14433"/>
                <a:gd name="connsiteX20" fmla="*/ 5799 w 15360"/>
                <a:gd name="connsiteY20" fmla="*/ 11534 h 14433"/>
                <a:gd name="connsiteX21" fmla="*/ 5023 w 15360"/>
                <a:gd name="connsiteY21" fmla="*/ 7849 h 14433"/>
                <a:gd name="connsiteX22" fmla="*/ 5799 w 15360"/>
                <a:gd name="connsiteY22" fmla="*/ 4165 h 14433"/>
                <a:gd name="connsiteX23" fmla="*/ 7001 w 15360"/>
                <a:gd name="connsiteY23" fmla="*/ 4165 h 14433"/>
                <a:gd name="connsiteX24" fmla="*/ 7777 w 15360"/>
                <a:gd name="connsiteY24" fmla="*/ 7849 h 14433"/>
                <a:gd name="connsiteX25" fmla="*/ 7001 w 15360"/>
                <a:gd name="connsiteY25" fmla="*/ 11534 h 14433"/>
                <a:gd name="connsiteX0" fmla="*/ 12695 w 15360"/>
                <a:gd name="connsiteY0" fmla="*/ 3697 h 14606"/>
                <a:gd name="connsiteX1" fmla="*/ 10023 w 15360"/>
                <a:gd name="connsiteY1" fmla="*/ 7841 h 14606"/>
                <a:gd name="connsiteX2" fmla="*/ 8135 w 15360"/>
                <a:gd name="connsiteY2" fmla="*/ 7841 h 14606"/>
                <a:gd name="connsiteX3" fmla="*/ 6493 w 15360"/>
                <a:gd name="connsiteY3" fmla="*/ 2731 h 14606"/>
                <a:gd name="connsiteX4" fmla="*/ 7986 w 15360"/>
                <a:gd name="connsiteY4" fmla="*/ 436 h 14606"/>
                <a:gd name="connsiteX5" fmla="*/ 7837 w 15360"/>
                <a:gd name="connsiteY5" fmla="*/ 182 h 14606"/>
                <a:gd name="connsiteX6" fmla="*/ 6329 w 15360"/>
                <a:gd name="connsiteY6" fmla="*/ 2501 h 14606"/>
                <a:gd name="connsiteX7" fmla="*/ 6411 w 15360"/>
                <a:gd name="connsiteY7" fmla="*/ 2634 h 14606"/>
                <a:gd name="connsiteX8" fmla="*/ 4075 w 15360"/>
                <a:gd name="connsiteY8" fmla="*/ 1438 h 14606"/>
                <a:gd name="connsiteX9" fmla="*/ 492 w 15360"/>
                <a:gd name="connsiteY9" fmla="*/ 4893 h 14606"/>
                <a:gd name="connsiteX10" fmla="*/ 388 w 15360"/>
                <a:gd name="connsiteY10" fmla="*/ 5219 h 14606"/>
                <a:gd name="connsiteX11" fmla="*/ 0 w 15360"/>
                <a:gd name="connsiteY11" fmla="*/ 8022 h 14606"/>
                <a:gd name="connsiteX12" fmla="*/ 4067 w 15360"/>
                <a:gd name="connsiteY12" fmla="*/ 14606 h 14606"/>
                <a:gd name="connsiteX13" fmla="*/ 8135 w 15360"/>
                <a:gd name="connsiteY13" fmla="*/ 8203 h 14606"/>
                <a:gd name="connsiteX14" fmla="*/ 10016 w 15360"/>
                <a:gd name="connsiteY14" fmla="*/ 8203 h 14606"/>
                <a:gd name="connsiteX15" fmla="*/ 12688 w 15360"/>
                <a:gd name="connsiteY15" fmla="*/ 12347 h 14606"/>
                <a:gd name="connsiteX16" fmla="*/ 15360 w 15360"/>
                <a:gd name="connsiteY16" fmla="*/ 8022 h 14606"/>
                <a:gd name="connsiteX17" fmla="*/ 12695 w 15360"/>
                <a:gd name="connsiteY17" fmla="*/ 3697 h 14606"/>
                <a:gd name="connsiteX18" fmla="*/ 7001 w 15360"/>
                <a:gd name="connsiteY18" fmla="*/ 11707 h 14606"/>
                <a:gd name="connsiteX19" fmla="*/ 5799 w 15360"/>
                <a:gd name="connsiteY19" fmla="*/ 11707 h 14606"/>
                <a:gd name="connsiteX20" fmla="*/ 5023 w 15360"/>
                <a:gd name="connsiteY20" fmla="*/ 8022 h 14606"/>
                <a:gd name="connsiteX21" fmla="*/ 5799 w 15360"/>
                <a:gd name="connsiteY21" fmla="*/ 4338 h 14606"/>
                <a:gd name="connsiteX22" fmla="*/ 7001 w 15360"/>
                <a:gd name="connsiteY22" fmla="*/ 4338 h 14606"/>
                <a:gd name="connsiteX23" fmla="*/ 7777 w 15360"/>
                <a:gd name="connsiteY23" fmla="*/ 8022 h 14606"/>
                <a:gd name="connsiteX24" fmla="*/ 7001 w 15360"/>
                <a:gd name="connsiteY24" fmla="*/ 11707 h 14606"/>
                <a:gd name="connsiteX0" fmla="*/ 12695 w 15360"/>
                <a:gd name="connsiteY0" fmla="*/ 3262 h 14171"/>
                <a:gd name="connsiteX1" fmla="*/ 10023 w 15360"/>
                <a:gd name="connsiteY1" fmla="*/ 7406 h 14171"/>
                <a:gd name="connsiteX2" fmla="*/ 8135 w 15360"/>
                <a:gd name="connsiteY2" fmla="*/ 7406 h 14171"/>
                <a:gd name="connsiteX3" fmla="*/ 6493 w 15360"/>
                <a:gd name="connsiteY3" fmla="*/ 2296 h 14171"/>
                <a:gd name="connsiteX4" fmla="*/ 7986 w 15360"/>
                <a:gd name="connsiteY4" fmla="*/ 1 h 14171"/>
                <a:gd name="connsiteX5" fmla="*/ 6329 w 15360"/>
                <a:gd name="connsiteY5" fmla="*/ 2066 h 14171"/>
                <a:gd name="connsiteX6" fmla="*/ 6411 w 15360"/>
                <a:gd name="connsiteY6" fmla="*/ 2199 h 14171"/>
                <a:gd name="connsiteX7" fmla="*/ 4075 w 15360"/>
                <a:gd name="connsiteY7" fmla="*/ 1003 h 14171"/>
                <a:gd name="connsiteX8" fmla="*/ 492 w 15360"/>
                <a:gd name="connsiteY8" fmla="*/ 4458 h 14171"/>
                <a:gd name="connsiteX9" fmla="*/ 388 w 15360"/>
                <a:gd name="connsiteY9" fmla="*/ 4784 h 14171"/>
                <a:gd name="connsiteX10" fmla="*/ 0 w 15360"/>
                <a:gd name="connsiteY10" fmla="*/ 7587 h 14171"/>
                <a:gd name="connsiteX11" fmla="*/ 4067 w 15360"/>
                <a:gd name="connsiteY11" fmla="*/ 14171 h 14171"/>
                <a:gd name="connsiteX12" fmla="*/ 8135 w 15360"/>
                <a:gd name="connsiteY12" fmla="*/ 7768 h 14171"/>
                <a:gd name="connsiteX13" fmla="*/ 10016 w 15360"/>
                <a:gd name="connsiteY13" fmla="*/ 7768 h 14171"/>
                <a:gd name="connsiteX14" fmla="*/ 12688 w 15360"/>
                <a:gd name="connsiteY14" fmla="*/ 11912 h 14171"/>
                <a:gd name="connsiteX15" fmla="*/ 15360 w 15360"/>
                <a:gd name="connsiteY15" fmla="*/ 7587 h 14171"/>
                <a:gd name="connsiteX16" fmla="*/ 12695 w 15360"/>
                <a:gd name="connsiteY16" fmla="*/ 3262 h 14171"/>
                <a:gd name="connsiteX17" fmla="*/ 7001 w 15360"/>
                <a:gd name="connsiteY17" fmla="*/ 11272 h 14171"/>
                <a:gd name="connsiteX18" fmla="*/ 5799 w 15360"/>
                <a:gd name="connsiteY18" fmla="*/ 11272 h 14171"/>
                <a:gd name="connsiteX19" fmla="*/ 5023 w 15360"/>
                <a:gd name="connsiteY19" fmla="*/ 7587 h 14171"/>
                <a:gd name="connsiteX20" fmla="*/ 5799 w 15360"/>
                <a:gd name="connsiteY20" fmla="*/ 3903 h 14171"/>
                <a:gd name="connsiteX21" fmla="*/ 7001 w 15360"/>
                <a:gd name="connsiteY21" fmla="*/ 3903 h 14171"/>
                <a:gd name="connsiteX22" fmla="*/ 7777 w 15360"/>
                <a:gd name="connsiteY22" fmla="*/ 7587 h 14171"/>
                <a:gd name="connsiteX23" fmla="*/ 7001 w 15360"/>
                <a:gd name="connsiteY23" fmla="*/ 11272 h 14171"/>
                <a:gd name="connsiteX0" fmla="*/ 12695 w 15360"/>
                <a:gd name="connsiteY0" fmla="*/ 2259 h 13168"/>
                <a:gd name="connsiteX1" fmla="*/ 10023 w 15360"/>
                <a:gd name="connsiteY1" fmla="*/ 6403 h 13168"/>
                <a:gd name="connsiteX2" fmla="*/ 8135 w 15360"/>
                <a:gd name="connsiteY2" fmla="*/ 6403 h 13168"/>
                <a:gd name="connsiteX3" fmla="*/ 6493 w 15360"/>
                <a:gd name="connsiteY3" fmla="*/ 1293 h 13168"/>
                <a:gd name="connsiteX4" fmla="*/ 6329 w 15360"/>
                <a:gd name="connsiteY4" fmla="*/ 1063 h 13168"/>
                <a:gd name="connsiteX5" fmla="*/ 6411 w 15360"/>
                <a:gd name="connsiteY5" fmla="*/ 1196 h 13168"/>
                <a:gd name="connsiteX6" fmla="*/ 4075 w 15360"/>
                <a:gd name="connsiteY6" fmla="*/ 0 h 13168"/>
                <a:gd name="connsiteX7" fmla="*/ 492 w 15360"/>
                <a:gd name="connsiteY7" fmla="*/ 3455 h 13168"/>
                <a:gd name="connsiteX8" fmla="*/ 388 w 15360"/>
                <a:gd name="connsiteY8" fmla="*/ 3781 h 13168"/>
                <a:gd name="connsiteX9" fmla="*/ 0 w 15360"/>
                <a:gd name="connsiteY9" fmla="*/ 6584 h 13168"/>
                <a:gd name="connsiteX10" fmla="*/ 4067 w 15360"/>
                <a:gd name="connsiteY10" fmla="*/ 13168 h 13168"/>
                <a:gd name="connsiteX11" fmla="*/ 8135 w 15360"/>
                <a:gd name="connsiteY11" fmla="*/ 6765 h 13168"/>
                <a:gd name="connsiteX12" fmla="*/ 10016 w 15360"/>
                <a:gd name="connsiteY12" fmla="*/ 6765 h 13168"/>
                <a:gd name="connsiteX13" fmla="*/ 12688 w 15360"/>
                <a:gd name="connsiteY13" fmla="*/ 10909 h 13168"/>
                <a:gd name="connsiteX14" fmla="*/ 15360 w 15360"/>
                <a:gd name="connsiteY14" fmla="*/ 6584 h 13168"/>
                <a:gd name="connsiteX15" fmla="*/ 12695 w 15360"/>
                <a:gd name="connsiteY15" fmla="*/ 2259 h 13168"/>
                <a:gd name="connsiteX16" fmla="*/ 7001 w 15360"/>
                <a:gd name="connsiteY16" fmla="*/ 10269 h 13168"/>
                <a:gd name="connsiteX17" fmla="*/ 5799 w 15360"/>
                <a:gd name="connsiteY17" fmla="*/ 10269 h 13168"/>
                <a:gd name="connsiteX18" fmla="*/ 5023 w 15360"/>
                <a:gd name="connsiteY18" fmla="*/ 6584 h 13168"/>
                <a:gd name="connsiteX19" fmla="*/ 5799 w 15360"/>
                <a:gd name="connsiteY19" fmla="*/ 2900 h 13168"/>
                <a:gd name="connsiteX20" fmla="*/ 7001 w 15360"/>
                <a:gd name="connsiteY20" fmla="*/ 2900 h 13168"/>
                <a:gd name="connsiteX21" fmla="*/ 7777 w 15360"/>
                <a:gd name="connsiteY21" fmla="*/ 6584 h 13168"/>
                <a:gd name="connsiteX22" fmla="*/ 7001 w 15360"/>
                <a:gd name="connsiteY22" fmla="*/ 10269 h 13168"/>
                <a:gd name="connsiteX0" fmla="*/ 15360 w 15433"/>
                <a:gd name="connsiteY0" fmla="*/ 6584 h 13168"/>
                <a:gd name="connsiteX1" fmla="*/ 10023 w 15433"/>
                <a:gd name="connsiteY1" fmla="*/ 6403 h 13168"/>
                <a:gd name="connsiteX2" fmla="*/ 8135 w 15433"/>
                <a:gd name="connsiteY2" fmla="*/ 6403 h 13168"/>
                <a:gd name="connsiteX3" fmla="*/ 6493 w 15433"/>
                <a:gd name="connsiteY3" fmla="*/ 1293 h 13168"/>
                <a:gd name="connsiteX4" fmla="*/ 6329 w 15433"/>
                <a:gd name="connsiteY4" fmla="*/ 1063 h 13168"/>
                <a:gd name="connsiteX5" fmla="*/ 6411 w 15433"/>
                <a:gd name="connsiteY5" fmla="*/ 1196 h 13168"/>
                <a:gd name="connsiteX6" fmla="*/ 4075 w 15433"/>
                <a:gd name="connsiteY6" fmla="*/ 0 h 13168"/>
                <a:gd name="connsiteX7" fmla="*/ 492 w 15433"/>
                <a:gd name="connsiteY7" fmla="*/ 3455 h 13168"/>
                <a:gd name="connsiteX8" fmla="*/ 388 w 15433"/>
                <a:gd name="connsiteY8" fmla="*/ 3781 h 13168"/>
                <a:gd name="connsiteX9" fmla="*/ 0 w 15433"/>
                <a:gd name="connsiteY9" fmla="*/ 6584 h 13168"/>
                <a:gd name="connsiteX10" fmla="*/ 4067 w 15433"/>
                <a:gd name="connsiteY10" fmla="*/ 13168 h 13168"/>
                <a:gd name="connsiteX11" fmla="*/ 8135 w 15433"/>
                <a:gd name="connsiteY11" fmla="*/ 6765 h 13168"/>
                <a:gd name="connsiteX12" fmla="*/ 10016 w 15433"/>
                <a:gd name="connsiteY12" fmla="*/ 6765 h 13168"/>
                <a:gd name="connsiteX13" fmla="*/ 12688 w 15433"/>
                <a:gd name="connsiteY13" fmla="*/ 10909 h 13168"/>
                <a:gd name="connsiteX14" fmla="*/ 15360 w 15433"/>
                <a:gd name="connsiteY14" fmla="*/ 6584 h 13168"/>
                <a:gd name="connsiteX15" fmla="*/ 7001 w 15433"/>
                <a:gd name="connsiteY15" fmla="*/ 10269 h 13168"/>
                <a:gd name="connsiteX16" fmla="*/ 5799 w 15433"/>
                <a:gd name="connsiteY16" fmla="*/ 10269 h 13168"/>
                <a:gd name="connsiteX17" fmla="*/ 5023 w 15433"/>
                <a:gd name="connsiteY17" fmla="*/ 6584 h 13168"/>
                <a:gd name="connsiteX18" fmla="*/ 5799 w 15433"/>
                <a:gd name="connsiteY18" fmla="*/ 2900 h 13168"/>
                <a:gd name="connsiteX19" fmla="*/ 7001 w 15433"/>
                <a:gd name="connsiteY19" fmla="*/ 2900 h 13168"/>
                <a:gd name="connsiteX20" fmla="*/ 7777 w 15433"/>
                <a:gd name="connsiteY20" fmla="*/ 6584 h 13168"/>
                <a:gd name="connsiteX21" fmla="*/ 7001 w 15433"/>
                <a:gd name="connsiteY21" fmla="*/ 10269 h 13168"/>
                <a:gd name="connsiteX0" fmla="*/ 12688 w 12688"/>
                <a:gd name="connsiteY0" fmla="*/ 10909 h 13168"/>
                <a:gd name="connsiteX1" fmla="*/ 10023 w 12688"/>
                <a:gd name="connsiteY1" fmla="*/ 6403 h 13168"/>
                <a:gd name="connsiteX2" fmla="*/ 8135 w 12688"/>
                <a:gd name="connsiteY2" fmla="*/ 6403 h 13168"/>
                <a:gd name="connsiteX3" fmla="*/ 6493 w 12688"/>
                <a:gd name="connsiteY3" fmla="*/ 1293 h 13168"/>
                <a:gd name="connsiteX4" fmla="*/ 6329 w 12688"/>
                <a:gd name="connsiteY4" fmla="*/ 1063 h 13168"/>
                <a:gd name="connsiteX5" fmla="*/ 6411 w 12688"/>
                <a:gd name="connsiteY5" fmla="*/ 1196 h 13168"/>
                <a:gd name="connsiteX6" fmla="*/ 4075 w 12688"/>
                <a:gd name="connsiteY6" fmla="*/ 0 h 13168"/>
                <a:gd name="connsiteX7" fmla="*/ 492 w 12688"/>
                <a:gd name="connsiteY7" fmla="*/ 3455 h 13168"/>
                <a:gd name="connsiteX8" fmla="*/ 388 w 12688"/>
                <a:gd name="connsiteY8" fmla="*/ 3781 h 13168"/>
                <a:gd name="connsiteX9" fmla="*/ 0 w 12688"/>
                <a:gd name="connsiteY9" fmla="*/ 6584 h 13168"/>
                <a:gd name="connsiteX10" fmla="*/ 4067 w 12688"/>
                <a:gd name="connsiteY10" fmla="*/ 13168 h 13168"/>
                <a:gd name="connsiteX11" fmla="*/ 8135 w 12688"/>
                <a:gd name="connsiteY11" fmla="*/ 6765 h 13168"/>
                <a:gd name="connsiteX12" fmla="*/ 10016 w 12688"/>
                <a:gd name="connsiteY12" fmla="*/ 6765 h 13168"/>
                <a:gd name="connsiteX13" fmla="*/ 12688 w 12688"/>
                <a:gd name="connsiteY13" fmla="*/ 10909 h 13168"/>
                <a:gd name="connsiteX14" fmla="*/ 7001 w 12688"/>
                <a:gd name="connsiteY14" fmla="*/ 10269 h 13168"/>
                <a:gd name="connsiteX15" fmla="*/ 5799 w 12688"/>
                <a:gd name="connsiteY15" fmla="*/ 10269 h 13168"/>
                <a:gd name="connsiteX16" fmla="*/ 5023 w 12688"/>
                <a:gd name="connsiteY16" fmla="*/ 6584 h 13168"/>
                <a:gd name="connsiteX17" fmla="*/ 5799 w 12688"/>
                <a:gd name="connsiteY17" fmla="*/ 2900 h 13168"/>
                <a:gd name="connsiteX18" fmla="*/ 7001 w 12688"/>
                <a:gd name="connsiteY18" fmla="*/ 2900 h 13168"/>
                <a:gd name="connsiteX19" fmla="*/ 7777 w 12688"/>
                <a:gd name="connsiteY19" fmla="*/ 6584 h 13168"/>
                <a:gd name="connsiteX20" fmla="*/ 7001 w 12688"/>
                <a:gd name="connsiteY20" fmla="*/ 10269 h 13168"/>
                <a:gd name="connsiteX0" fmla="*/ 10016 w 10255"/>
                <a:gd name="connsiteY0" fmla="*/ 6765 h 13168"/>
                <a:gd name="connsiteX1" fmla="*/ 10023 w 10255"/>
                <a:gd name="connsiteY1" fmla="*/ 6403 h 13168"/>
                <a:gd name="connsiteX2" fmla="*/ 8135 w 10255"/>
                <a:gd name="connsiteY2" fmla="*/ 6403 h 13168"/>
                <a:gd name="connsiteX3" fmla="*/ 6493 w 10255"/>
                <a:gd name="connsiteY3" fmla="*/ 1293 h 13168"/>
                <a:gd name="connsiteX4" fmla="*/ 6329 w 10255"/>
                <a:gd name="connsiteY4" fmla="*/ 1063 h 13168"/>
                <a:gd name="connsiteX5" fmla="*/ 6411 w 10255"/>
                <a:gd name="connsiteY5" fmla="*/ 1196 h 13168"/>
                <a:gd name="connsiteX6" fmla="*/ 4075 w 10255"/>
                <a:gd name="connsiteY6" fmla="*/ 0 h 13168"/>
                <a:gd name="connsiteX7" fmla="*/ 492 w 10255"/>
                <a:gd name="connsiteY7" fmla="*/ 3455 h 13168"/>
                <a:gd name="connsiteX8" fmla="*/ 388 w 10255"/>
                <a:gd name="connsiteY8" fmla="*/ 3781 h 13168"/>
                <a:gd name="connsiteX9" fmla="*/ 0 w 10255"/>
                <a:gd name="connsiteY9" fmla="*/ 6584 h 13168"/>
                <a:gd name="connsiteX10" fmla="*/ 4067 w 10255"/>
                <a:gd name="connsiteY10" fmla="*/ 13168 h 13168"/>
                <a:gd name="connsiteX11" fmla="*/ 8135 w 10255"/>
                <a:gd name="connsiteY11" fmla="*/ 6765 h 13168"/>
                <a:gd name="connsiteX12" fmla="*/ 10016 w 10255"/>
                <a:gd name="connsiteY12" fmla="*/ 6765 h 13168"/>
                <a:gd name="connsiteX13" fmla="*/ 7001 w 10255"/>
                <a:gd name="connsiteY13" fmla="*/ 10269 h 13168"/>
                <a:gd name="connsiteX14" fmla="*/ 5799 w 10255"/>
                <a:gd name="connsiteY14" fmla="*/ 10269 h 13168"/>
                <a:gd name="connsiteX15" fmla="*/ 5023 w 10255"/>
                <a:gd name="connsiteY15" fmla="*/ 6584 h 13168"/>
                <a:gd name="connsiteX16" fmla="*/ 5799 w 10255"/>
                <a:gd name="connsiteY16" fmla="*/ 2900 h 13168"/>
                <a:gd name="connsiteX17" fmla="*/ 7001 w 10255"/>
                <a:gd name="connsiteY17" fmla="*/ 2900 h 13168"/>
                <a:gd name="connsiteX18" fmla="*/ 7777 w 10255"/>
                <a:gd name="connsiteY18" fmla="*/ 6584 h 13168"/>
                <a:gd name="connsiteX19" fmla="*/ 7001 w 10255"/>
                <a:gd name="connsiteY19" fmla="*/ 10269 h 13168"/>
                <a:gd name="connsiteX0" fmla="*/ 8135 w 10023"/>
                <a:gd name="connsiteY0" fmla="*/ 6765 h 13168"/>
                <a:gd name="connsiteX1" fmla="*/ 10023 w 10023"/>
                <a:gd name="connsiteY1" fmla="*/ 6403 h 13168"/>
                <a:gd name="connsiteX2" fmla="*/ 8135 w 10023"/>
                <a:gd name="connsiteY2" fmla="*/ 6403 h 13168"/>
                <a:gd name="connsiteX3" fmla="*/ 6493 w 10023"/>
                <a:gd name="connsiteY3" fmla="*/ 1293 h 13168"/>
                <a:gd name="connsiteX4" fmla="*/ 6329 w 10023"/>
                <a:gd name="connsiteY4" fmla="*/ 1063 h 13168"/>
                <a:gd name="connsiteX5" fmla="*/ 6411 w 10023"/>
                <a:gd name="connsiteY5" fmla="*/ 1196 h 13168"/>
                <a:gd name="connsiteX6" fmla="*/ 4075 w 10023"/>
                <a:gd name="connsiteY6" fmla="*/ 0 h 13168"/>
                <a:gd name="connsiteX7" fmla="*/ 492 w 10023"/>
                <a:gd name="connsiteY7" fmla="*/ 3455 h 13168"/>
                <a:gd name="connsiteX8" fmla="*/ 388 w 10023"/>
                <a:gd name="connsiteY8" fmla="*/ 3781 h 13168"/>
                <a:gd name="connsiteX9" fmla="*/ 0 w 10023"/>
                <a:gd name="connsiteY9" fmla="*/ 6584 h 13168"/>
                <a:gd name="connsiteX10" fmla="*/ 4067 w 10023"/>
                <a:gd name="connsiteY10" fmla="*/ 13168 h 13168"/>
                <a:gd name="connsiteX11" fmla="*/ 8135 w 10023"/>
                <a:gd name="connsiteY11" fmla="*/ 6765 h 13168"/>
                <a:gd name="connsiteX12" fmla="*/ 7001 w 10023"/>
                <a:gd name="connsiteY12" fmla="*/ 10269 h 13168"/>
                <a:gd name="connsiteX13" fmla="*/ 5799 w 10023"/>
                <a:gd name="connsiteY13" fmla="*/ 10269 h 13168"/>
                <a:gd name="connsiteX14" fmla="*/ 5023 w 10023"/>
                <a:gd name="connsiteY14" fmla="*/ 6584 h 13168"/>
                <a:gd name="connsiteX15" fmla="*/ 5799 w 10023"/>
                <a:gd name="connsiteY15" fmla="*/ 2900 h 13168"/>
                <a:gd name="connsiteX16" fmla="*/ 7001 w 10023"/>
                <a:gd name="connsiteY16" fmla="*/ 2900 h 13168"/>
                <a:gd name="connsiteX17" fmla="*/ 7777 w 10023"/>
                <a:gd name="connsiteY17" fmla="*/ 6584 h 13168"/>
                <a:gd name="connsiteX18" fmla="*/ 7001 w 10023"/>
                <a:gd name="connsiteY18" fmla="*/ 10269 h 13168"/>
                <a:gd name="connsiteX0" fmla="*/ 8135 w 8135"/>
                <a:gd name="connsiteY0" fmla="*/ 6765 h 13168"/>
                <a:gd name="connsiteX1" fmla="*/ 8135 w 8135"/>
                <a:gd name="connsiteY1" fmla="*/ 6403 h 13168"/>
                <a:gd name="connsiteX2" fmla="*/ 6493 w 8135"/>
                <a:gd name="connsiteY2" fmla="*/ 1293 h 13168"/>
                <a:gd name="connsiteX3" fmla="*/ 6329 w 8135"/>
                <a:gd name="connsiteY3" fmla="*/ 1063 h 13168"/>
                <a:gd name="connsiteX4" fmla="*/ 6411 w 8135"/>
                <a:gd name="connsiteY4" fmla="*/ 1196 h 13168"/>
                <a:gd name="connsiteX5" fmla="*/ 4075 w 8135"/>
                <a:gd name="connsiteY5" fmla="*/ 0 h 13168"/>
                <a:gd name="connsiteX6" fmla="*/ 492 w 8135"/>
                <a:gd name="connsiteY6" fmla="*/ 3455 h 13168"/>
                <a:gd name="connsiteX7" fmla="*/ 388 w 8135"/>
                <a:gd name="connsiteY7" fmla="*/ 3781 h 13168"/>
                <a:gd name="connsiteX8" fmla="*/ 0 w 8135"/>
                <a:gd name="connsiteY8" fmla="*/ 6584 h 13168"/>
                <a:gd name="connsiteX9" fmla="*/ 4067 w 8135"/>
                <a:gd name="connsiteY9" fmla="*/ 13168 h 13168"/>
                <a:gd name="connsiteX10" fmla="*/ 8135 w 8135"/>
                <a:gd name="connsiteY10" fmla="*/ 6765 h 13168"/>
                <a:gd name="connsiteX11" fmla="*/ 7001 w 8135"/>
                <a:gd name="connsiteY11" fmla="*/ 10269 h 13168"/>
                <a:gd name="connsiteX12" fmla="*/ 5799 w 8135"/>
                <a:gd name="connsiteY12" fmla="*/ 10269 h 13168"/>
                <a:gd name="connsiteX13" fmla="*/ 5023 w 8135"/>
                <a:gd name="connsiteY13" fmla="*/ 6584 h 13168"/>
                <a:gd name="connsiteX14" fmla="*/ 5799 w 8135"/>
                <a:gd name="connsiteY14" fmla="*/ 2900 h 13168"/>
                <a:gd name="connsiteX15" fmla="*/ 7001 w 8135"/>
                <a:gd name="connsiteY15" fmla="*/ 2900 h 13168"/>
                <a:gd name="connsiteX16" fmla="*/ 7777 w 8135"/>
                <a:gd name="connsiteY16" fmla="*/ 6584 h 13168"/>
                <a:gd name="connsiteX17" fmla="*/ 7001 w 8135"/>
                <a:gd name="connsiteY17" fmla="*/ 10269 h 1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5" h="13168" extrusionOk="0">
                  <a:moveTo>
                    <a:pt x="8135" y="6765"/>
                  </a:moveTo>
                  <a:lnTo>
                    <a:pt x="8135" y="6403"/>
                  </a:lnTo>
                  <a:cubicBezTo>
                    <a:pt x="8098" y="4313"/>
                    <a:pt x="7463" y="2465"/>
                    <a:pt x="6493" y="1293"/>
                  </a:cubicBezTo>
                  <a:lnTo>
                    <a:pt x="6329" y="1063"/>
                  </a:lnTo>
                  <a:lnTo>
                    <a:pt x="6411" y="1196"/>
                  </a:lnTo>
                  <a:cubicBezTo>
                    <a:pt x="5747" y="447"/>
                    <a:pt x="4941" y="0"/>
                    <a:pt x="4075" y="0"/>
                  </a:cubicBezTo>
                  <a:cubicBezTo>
                    <a:pt x="2530" y="0"/>
                    <a:pt x="1179" y="1402"/>
                    <a:pt x="492" y="3455"/>
                  </a:cubicBezTo>
                  <a:cubicBezTo>
                    <a:pt x="457" y="3564"/>
                    <a:pt x="423" y="3672"/>
                    <a:pt x="388" y="3781"/>
                  </a:cubicBezTo>
                  <a:cubicBezTo>
                    <a:pt x="141" y="4639"/>
                    <a:pt x="0" y="5581"/>
                    <a:pt x="0" y="6584"/>
                  </a:cubicBezTo>
                  <a:cubicBezTo>
                    <a:pt x="0" y="10220"/>
                    <a:pt x="1821" y="13168"/>
                    <a:pt x="4067" y="13168"/>
                  </a:cubicBezTo>
                  <a:cubicBezTo>
                    <a:pt x="6277" y="13168"/>
                    <a:pt x="8075" y="10317"/>
                    <a:pt x="8135" y="6765"/>
                  </a:cubicBezTo>
                  <a:close/>
                  <a:moveTo>
                    <a:pt x="7001" y="10269"/>
                  </a:moveTo>
                  <a:cubicBezTo>
                    <a:pt x="6695" y="10897"/>
                    <a:pt x="6105" y="10897"/>
                    <a:pt x="5799" y="10269"/>
                  </a:cubicBezTo>
                  <a:cubicBezTo>
                    <a:pt x="5314" y="9254"/>
                    <a:pt x="5023" y="7973"/>
                    <a:pt x="5023" y="6584"/>
                  </a:cubicBezTo>
                  <a:cubicBezTo>
                    <a:pt x="5023" y="5195"/>
                    <a:pt x="5314" y="3914"/>
                    <a:pt x="5799" y="2900"/>
                  </a:cubicBezTo>
                  <a:cubicBezTo>
                    <a:pt x="6105" y="2271"/>
                    <a:pt x="6695" y="2271"/>
                    <a:pt x="7001" y="2900"/>
                  </a:cubicBezTo>
                  <a:cubicBezTo>
                    <a:pt x="7486" y="3914"/>
                    <a:pt x="7777" y="5195"/>
                    <a:pt x="7777" y="6584"/>
                  </a:cubicBezTo>
                  <a:cubicBezTo>
                    <a:pt x="7777" y="7973"/>
                    <a:pt x="7493" y="9254"/>
                    <a:pt x="7001" y="1026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08420577-6D43-324B-84A7-3FF69AFFC780}"/>
                </a:ext>
              </a:extLst>
            </p:cNvPr>
            <p:cNvSpPr txBox="1"/>
            <p:nvPr/>
          </p:nvSpPr>
          <p:spPr>
            <a:xfrm>
              <a:off x="5864573" y="1116915"/>
              <a:ext cx="120976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SUSTAINABLE DEVELOPMENT</a:t>
              </a: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E0438BEB-AEDD-9540-8D09-16526198FDA7}"/>
                </a:ext>
              </a:extLst>
            </p:cNvPr>
            <p:cNvSpPr/>
            <p:nvPr/>
          </p:nvSpPr>
          <p:spPr>
            <a:xfrm rot="720000">
              <a:off x="7683404" y="115443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FACFFFDB-64E4-A245-9B83-FFE186C86B6E}"/>
                </a:ext>
              </a:extLst>
            </p:cNvPr>
            <p:cNvSpPr/>
            <p:nvPr/>
          </p:nvSpPr>
          <p:spPr>
            <a:xfrm rot="720000">
              <a:off x="7538297" y="58299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7CDE2A6E-D461-A74F-B17D-192B337F7457}"/>
                </a:ext>
              </a:extLst>
            </p:cNvPr>
            <p:cNvSpPr/>
            <p:nvPr/>
          </p:nvSpPr>
          <p:spPr>
            <a:xfrm rot="720000">
              <a:off x="7064176" y="16197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B7CADBC0-0518-CD41-B649-74AC76354A47}"/>
                </a:ext>
              </a:extLst>
            </p:cNvPr>
            <p:cNvSpPr/>
            <p:nvPr/>
          </p:nvSpPr>
          <p:spPr>
            <a:xfrm rot="720000">
              <a:off x="6342130" y="1869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53A690B6-DF06-7346-B8B9-B0AF827811AA}"/>
                </a:ext>
              </a:extLst>
            </p:cNvPr>
            <p:cNvSpPr txBox="1"/>
            <p:nvPr/>
          </p:nvSpPr>
          <p:spPr>
            <a:xfrm>
              <a:off x="7436141" y="1176411"/>
              <a:ext cx="143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SOCIAL INCLUSION</a:t>
              </a:r>
            </a:p>
            <a:p>
              <a:r>
                <a:rPr lang="en-US" sz="1100" noProof="1"/>
                <a:t>AND RECOGNIZATION</a:t>
              </a:r>
            </a:p>
          </p:txBody>
        </p:sp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32E738BA-2B56-E44B-BFEF-D037812E7687}"/>
                </a:ext>
              </a:extLst>
            </p:cNvPr>
            <p:cNvSpPr txBox="1"/>
            <p:nvPr/>
          </p:nvSpPr>
          <p:spPr>
            <a:xfrm>
              <a:off x="7590592" y="624644"/>
              <a:ext cx="928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GENDER EQUALITY</a:t>
              </a:r>
            </a:p>
          </p:txBody>
        </p: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7D806897-2CED-3E4F-8470-B2927F282812}"/>
                </a:ext>
              </a:extLst>
            </p:cNvPr>
            <p:cNvSpPr txBox="1"/>
            <p:nvPr/>
          </p:nvSpPr>
          <p:spPr>
            <a:xfrm>
              <a:off x="6745880" y="298246"/>
              <a:ext cx="12779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RESELIENCE CITY</a:t>
              </a:r>
            </a:p>
          </p:txBody>
        </p:sp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FD75C9E4-1C8D-6A4D-A9F5-C0495C93039C}"/>
                </a:ext>
              </a:extLst>
            </p:cNvPr>
            <p:cNvSpPr txBox="1"/>
            <p:nvPr/>
          </p:nvSpPr>
          <p:spPr>
            <a:xfrm>
              <a:off x="5790826" y="122974"/>
              <a:ext cx="13598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CLIMATE CHANGE</a:t>
              </a:r>
            </a:p>
          </p:txBody>
        </p:sp>
      </p:grpSp>
      <p:cxnSp>
        <p:nvCxnSpPr>
          <p:cNvPr id="709" name="Straight Connector 708">
            <a:extLst>
              <a:ext uri="{FF2B5EF4-FFF2-40B4-BE49-F238E27FC236}">
                <a16:creationId xmlns:a16="http://schemas.microsoft.com/office/drawing/2014/main" id="{3B7B28BE-F06F-B549-9D5F-20E6D4F1C1E0}"/>
              </a:ext>
            </a:extLst>
          </p:cNvPr>
          <p:cNvCxnSpPr>
            <a:cxnSpLocks/>
            <a:endCxn id="499" idx="9"/>
          </p:cNvCxnSpPr>
          <p:nvPr/>
        </p:nvCxnSpPr>
        <p:spPr>
          <a:xfrm flipV="1">
            <a:off x="5940219" y="8932020"/>
            <a:ext cx="2165713" cy="208611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0" name="Straight Connector 709">
            <a:extLst>
              <a:ext uri="{FF2B5EF4-FFF2-40B4-BE49-F238E27FC236}">
                <a16:creationId xmlns:a16="http://schemas.microsoft.com/office/drawing/2014/main" id="{4E371215-1D51-B64E-AE94-4EC1482700E7}"/>
              </a:ext>
            </a:extLst>
          </p:cNvPr>
          <p:cNvCxnSpPr>
            <a:cxnSpLocks/>
          </p:cNvCxnSpPr>
          <p:nvPr/>
        </p:nvCxnSpPr>
        <p:spPr>
          <a:xfrm flipV="1">
            <a:off x="6387240" y="8792131"/>
            <a:ext cx="4707100" cy="241372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2" name="Straight Connector 711">
            <a:extLst>
              <a:ext uri="{FF2B5EF4-FFF2-40B4-BE49-F238E27FC236}">
                <a16:creationId xmlns:a16="http://schemas.microsoft.com/office/drawing/2014/main" id="{86AC58BC-3F65-104C-B3F6-411A01F3636F}"/>
              </a:ext>
            </a:extLst>
          </p:cNvPr>
          <p:cNvCxnSpPr>
            <a:cxnSpLocks/>
          </p:cNvCxnSpPr>
          <p:nvPr/>
        </p:nvCxnSpPr>
        <p:spPr>
          <a:xfrm flipV="1">
            <a:off x="-5299419" y="-1781783"/>
            <a:ext cx="2284609" cy="28966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3" name="Straight Connector 712">
            <a:extLst>
              <a:ext uri="{FF2B5EF4-FFF2-40B4-BE49-F238E27FC236}">
                <a16:creationId xmlns:a16="http://schemas.microsoft.com/office/drawing/2014/main" id="{DEC76E4F-6AE9-E443-BF06-B8F3F7A7B273}"/>
              </a:ext>
            </a:extLst>
          </p:cNvPr>
          <p:cNvCxnSpPr>
            <a:cxnSpLocks/>
          </p:cNvCxnSpPr>
          <p:nvPr/>
        </p:nvCxnSpPr>
        <p:spPr>
          <a:xfrm flipV="1">
            <a:off x="-3364492" y="-1291364"/>
            <a:ext cx="685300" cy="90144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4" name="Straight Connector 713">
            <a:extLst>
              <a:ext uri="{FF2B5EF4-FFF2-40B4-BE49-F238E27FC236}">
                <a16:creationId xmlns:a16="http://schemas.microsoft.com/office/drawing/2014/main" id="{77D86AF3-4BD9-5B48-929D-F7F2CCA5386B}"/>
              </a:ext>
            </a:extLst>
          </p:cNvPr>
          <p:cNvCxnSpPr>
            <a:cxnSpLocks/>
          </p:cNvCxnSpPr>
          <p:nvPr/>
        </p:nvCxnSpPr>
        <p:spPr>
          <a:xfrm>
            <a:off x="-4686730" y="-3241179"/>
            <a:ext cx="1758879" cy="850312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3" name="Straight Connector 722">
            <a:extLst>
              <a:ext uri="{FF2B5EF4-FFF2-40B4-BE49-F238E27FC236}">
                <a16:creationId xmlns:a16="http://schemas.microsoft.com/office/drawing/2014/main" id="{658A2D93-4C21-8C44-B4A0-E0A92C4771BF}"/>
              </a:ext>
            </a:extLst>
          </p:cNvPr>
          <p:cNvCxnSpPr>
            <a:cxnSpLocks/>
            <a:endCxn id="721" idx="12"/>
          </p:cNvCxnSpPr>
          <p:nvPr/>
        </p:nvCxnSpPr>
        <p:spPr>
          <a:xfrm flipV="1">
            <a:off x="-1571009" y="-3978098"/>
            <a:ext cx="905515" cy="124477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8" name="Straight Connector 737">
            <a:extLst>
              <a:ext uri="{FF2B5EF4-FFF2-40B4-BE49-F238E27FC236}">
                <a16:creationId xmlns:a16="http://schemas.microsoft.com/office/drawing/2014/main" id="{76F659DD-B042-F849-AE53-403199F743EE}"/>
              </a:ext>
            </a:extLst>
          </p:cNvPr>
          <p:cNvCxnSpPr>
            <a:cxnSpLocks/>
          </p:cNvCxnSpPr>
          <p:nvPr/>
        </p:nvCxnSpPr>
        <p:spPr>
          <a:xfrm flipH="1" flipV="1">
            <a:off x="-1571009" y="-1317712"/>
            <a:ext cx="555833" cy="61573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399C762-AA0A-6645-9800-D62ACADAE911}"/>
              </a:ext>
            </a:extLst>
          </p:cNvPr>
          <p:cNvGrpSpPr/>
          <p:nvPr/>
        </p:nvGrpSpPr>
        <p:grpSpPr>
          <a:xfrm>
            <a:off x="-7814547" y="-2294733"/>
            <a:ext cx="3494502" cy="1812562"/>
            <a:chOff x="-7550745" y="-1087693"/>
            <a:chExt cx="3494502" cy="1812562"/>
          </a:xfrm>
        </p:grpSpPr>
        <p:sp>
          <p:nvSpPr>
            <p:cNvPr id="372" name="Shape">
              <a:extLst>
                <a:ext uri="{FF2B5EF4-FFF2-40B4-BE49-F238E27FC236}">
                  <a16:creationId xmlns:a16="http://schemas.microsoft.com/office/drawing/2014/main" id="{C586658B-8C56-4A79-BE46-5E33518C887A}"/>
                </a:ext>
              </a:extLst>
            </p:cNvPr>
            <p:cNvSpPr/>
            <p:nvPr/>
          </p:nvSpPr>
          <p:spPr>
            <a:xfrm>
              <a:off x="-5629231" y="-108769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D53D3336-5200-4D62-B365-15F046BA3301}"/>
                </a:ext>
              </a:extLst>
            </p:cNvPr>
            <p:cNvSpPr/>
            <p:nvPr/>
          </p:nvSpPr>
          <p:spPr>
            <a:xfrm rot="720000">
              <a:off x="-6217910" y="-76126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CD71E77C-F0F3-487F-BC28-71392583D271}"/>
                </a:ext>
              </a:extLst>
            </p:cNvPr>
            <p:cNvSpPr/>
            <p:nvPr/>
          </p:nvSpPr>
          <p:spPr>
            <a:xfrm rot="720000">
              <a:off x="-6249603" y="-186907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F2900FD9-52F4-43F5-B74C-0427E2DCB9E2}"/>
                </a:ext>
              </a:extLst>
            </p:cNvPr>
            <p:cNvSpPr/>
            <p:nvPr/>
          </p:nvSpPr>
          <p:spPr>
            <a:xfrm rot="720000">
              <a:off x="-5748311" y="26522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70631828-3809-4977-A840-314827B85740}"/>
                </a:ext>
              </a:extLst>
            </p:cNvPr>
            <p:cNvCxnSpPr>
              <a:cxnSpLocks/>
            </p:cNvCxnSpPr>
            <p:nvPr/>
          </p:nvCxnSpPr>
          <p:spPr>
            <a:xfrm>
              <a:off x="-5947144" y="-552639"/>
              <a:ext cx="309869" cy="4568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CBD15308-6218-4751-B53C-289552B862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807126" y="-142362"/>
              <a:ext cx="237631" cy="11130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974BCA4B-DCF5-4E1D-96C4-5F142AC08B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386269" y="144422"/>
              <a:ext cx="94804" cy="16102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FFB750E0-07CC-4B4E-9018-AA7A60E83A25}"/>
                </a:ext>
              </a:extLst>
            </p:cNvPr>
            <p:cNvSpPr/>
            <p:nvPr/>
          </p:nvSpPr>
          <p:spPr>
            <a:xfrm>
              <a:off x="-7550745" y="-708539"/>
              <a:ext cx="182408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LABOR ECONOMICS AND ENTREPRENEURSHIP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DD1BC327-CC2D-496D-90DC-BEBD43711D87}"/>
                </a:ext>
              </a:extLst>
            </p:cNvPr>
            <p:cNvSpPr/>
            <p:nvPr/>
          </p:nvSpPr>
          <p:spPr>
            <a:xfrm>
              <a:off x="-7145771" y="-109883"/>
              <a:ext cx="151520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DIGITAL 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EB570B07-1A5F-44CE-AFB4-E25583485C1F}"/>
                </a:ext>
              </a:extLst>
            </p:cNvPr>
            <p:cNvSpPr/>
            <p:nvPr/>
          </p:nvSpPr>
          <p:spPr>
            <a:xfrm>
              <a:off x="-6648335" y="279605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ISLAMIC BUSINESS ETHICS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36" name="Rectangle 735">
              <a:extLst>
                <a:ext uri="{FF2B5EF4-FFF2-40B4-BE49-F238E27FC236}">
                  <a16:creationId xmlns:a16="http://schemas.microsoft.com/office/drawing/2014/main" id="{4B01123D-DB60-2C4F-B18F-A23B65DCF418}"/>
                </a:ext>
              </a:extLst>
            </p:cNvPr>
            <p:cNvSpPr/>
            <p:nvPr/>
          </p:nvSpPr>
          <p:spPr>
            <a:xfrm>
              <a:off x="-5442957" y="-689365"/>
              <a:ext cx="1386714" cy="6764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SUSTAINABLE BUSINESS AND MANAGEMENT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A720CB6-C774-9C43-935B-FAF82D9F6E33}"/>
              </a:ext>
            </a:extLst>
          </p:cNvPr>
          <p:cNvGrpSpPr/>
          <p:nvPr/>
        </p:nvGrpSpPr>
        <p:grpSpPr>
          <a:xfrm>
            <a:off x="217308" y="1387821"/>
            <a:ext cx="2843432" cy="1795947"/>
            <a:chOff x="217308" y="1387821"/>
            <a:chExt cx="2843432" cy="1795947"/>
          </a:xfrm>
        </p:grpSpPr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89761168-B451-8D47-A26C-846A1D34C24F}"/>
                </a:ext>
              </a:extLst>
            </p:cNvPr>
            <p:cNvSpPr/>
            <p:nvPr/>
          </p:nvSpPr>
          <p:spPr>
            <a:xfrm>
              <a:off x="1757055" y="160679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603" name="Oval 602">
              <a:extLst>
                <a:ext uri="{FF2B5EF4-FFF2-40B4-BE49-F238E27FC236}">
                  <a16:creationId xmlns:a16="http://schemas.microsoft.com/office/drawing/2014/main" id="{D7B17827-CD58-104D-A204-B14EFE0192D3}"/>
                </a:ext>
              </a:extLst>
            </p:cNvPr>
            <p:cNvSpPr/>
            <p:nvPr/>
          </p:nvSpPr>
          <p:spPr>
            <a:xfrm rot="720000">
              <a:off x="941646" y="202324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E41FA070-FE89-5245-BC8C-A536EF2158D2}"/>
                </a:ext>
              </a:extLst>
            </p:cNvPr>
            <p:cNvSpPr/>
            <p:nvPr/>
          </p:nvSpPr>
          <p:spPr>
            <a:xfrm rot="720000">
              <a:off x="1239165" y="140545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ABA6E505-C029-5B4F-9DB3-B8CB1B7AA878}"/>
                </a:ext>
              </a:extLst>
            </p:cNvPr>
            <p:cNvSpPr/>
            <p:nvPr/>
          </p:nvSpPr>
          <p:spPr>
            <a:xfrm rot="720000">
              <a:off x="1099604" y="2706557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05DF367A-2038-8C4C-8DEE-C7FE957B993B}"/>
                </a:ext>
              </a:extLst>
            </p:cNvPr>
            <p:cNvSpPr txBox="1"/>
            <p:nvPr/>
          </p:nvSpPr>
          <p:spPr>
            <a:xfrm>
              <a:off x="356371" y="1387821"/>
              <a:ext cx="143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MARKETING COMMUNICATIONS</a:t>
              </a:r>
            </a:p>
          </p:txBody>
        </p:sp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C5E95365-4C76-9E42-A524-85B0DDF601D0}"/>
                </a:ext>
              </a:extLst>
            </p:cNvPr>
            <p:cNvSpPr txBox="1"/>
            <p:nvPr/>
          </p:nvSpPr>
          <p:spPr>
            <a:xfrm>
              <a:off x="791187" y="2752881"/>
              <a:ext cx="105554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FILM AND ANIMATION</a:t>
              </a:r>
            </a:p>
          </p:txBody>
        </p:sp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4AB319BB-E3CF-BF4C-A50D-39E2ABA6557B}"/>
                </a:ext>
              </a:extLst>
            </p:cNvPr>
            <p:cNvSpPr txBox="1"/>
            <p:nvPr/>
          </p:nvSpPr>
          <p:spPr>
            <a:xfrm>
              <a:off x="1831789" y="2144841"/>
              <a:ext cx="1123704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CREATIVE ART</a:t>
              </a:r>
            </a:p>
          </p:txBody>
        </p:sp>
        <p:cxnSp>
          <p:nvCxnSpPr>
            <p:cNvPr id="683" name="Straight Connector 682">
              <a:extLst>
                <a:ext uri="{FF2B5EF4-FFF2-40B4-BE49-F238E27FC236}">
                  <a16:creationId xmlns:a16="http://schemas.microsoft.com/office/drawing/2014/main" id="{FF18FD68-DA53-FE40-A596-A1B734F0FD4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06408" y="2251601"/>
              <a:ext cx="355208" cy="810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>
              <a:extLst>
                <a:ext uri="{FF2B5EF4-FFF2-40B4-BE49-F238E27FC236}">
                  <a16:creationId xmlns:a16="http://schemas.microsoft.com/office/drawing/2014/main" id="{0AD6E883-3E7E-CC43-AE7B-54843C05082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64068" y="1767873"/>
              <a:ext cx="185730" cy="15365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Straight Connector 684">
              <a:extLst>
                <a:ext uri="{FF2B5EF4-FFF2-40B4-BE49-F238E27FC236}">
                  <a16:creationId xmlns:a16="http://schemas.microsoft.com/office/drawing/2014/main" id="{8ACAA30D-FD05-1547-88DF-E2164EEDFB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9307" y="2691659"/>
              <a:ext cx="426528" cy="20717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CCCBB5B7-3D80-8442-94AB-297EF585CFFE}"/>
                </a:ext>
              </a:extLst>
            </p:cNvPr>
            <p:cNvSpPr txBox="1"/>
            <p:nvPr/>
          </p:nvSpPr>
          <p:spPr>
            <a:xfrm>
              <a:off x="217308" y="2157635"/>
              <a:ext cx="14341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GRAPHICAL DESIGN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0951308-1264-BF42-89D3-F02A6F563AF2}"/>
              </a:ext>
            </a:extLst>
          </p:cNvPr>
          <p:cNvGrpSpPr/>
          <p:nvPr/>
        </p:nvGrpSpPr>
        <p:grpSpPr>
          <a:xfrm>
            <a:off x="2309346" y="64162"/>
            <a:ext cx="3144658" cy="1939420"/>
            <a:chOff x="2309346" y="64162"/>
            <a:chExt cx="3144658" cy="1939420"/>
          </a:xfrm>
        </p:grpSpPr>
        <p:cxnSp>
          <p:nvCxnSpPr>
            <p:cNvPr id="681" name="Straight Connector 680">
              <a:extLst>
                <a:ext uri="{FF2B5EF4-FFF2-40B4-BE49-F238E27FC236}">
                  <a16:creationId xmlns:a16="http://schemas.microsoft.com/office/drawing/2014/main" id="{68977EDF-E3F1-E645-A9EB-70EC0DE8C81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38390" y="996393"/>
              <a:ext cx="383004" cy="11465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>
              <a:extLst>
                <a:ext uri="{FF2B5EF4-FFF2-40B4-BE49-F238E27FC236}">
                  <a16:creationId xmlns:a16="http://schemas.microsoft.com/office/drawing/2014/main" id="{A14ED198-A3B1-384E-9145-FFD6BD4C20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3360" y="1524650"/>
              <a:ext cx="333067" cy="6489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Connector 738">
              <a:extLst>
                <a:ext uri="{FF2B5EF4-FFF2-40B4-BE49-F238E27FC236}">
                  <a16:creationId xmlns:a16="http://schemas.microsoft.com/office/drawing/2014/main" id="{E677F3B1-4649-BF4F-B97E-28BF69C4726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2793" y="582166"/>
              <a:ext cx="123736" cy="20145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Connector 739">
              <a:extLst>
                <a:ext uri="{FF2B5EF4-FFF2-40B4-BE49-F238E27FC236}">
                  <a16:creationId xmlns:a16="http://schemas.microsoft.com/office/drawing/2014/main" id="{B7205BD7-EBA3-7346-8662-A2389BD7C4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7128" y="533009"/>
              <a:ext cx="123732" cy="2722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6" name="Oval 605">
              <a:extLst>
                <a:ext uri="{FF2B5EF4-FFF2-40B4-BE49-F238E27FC236}">
                  <a16:creationId xmlns:a16="http://schemas.microsoft.com/office/drawing/2014/main" id="{3768868B-A6C2-9A41-A32C-BFCB23BE2A21}"/>
                </a:ext>
              </a:extLst>
            </p:cNvPr>
            <p:cNvSpPr/>
            <p:nvPr/>
          </p:nvSpPr>
          <p:spPr>
            <a:xfrm rot="720000">
              <a:off x="3275022" y="137697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D43463A0-421F-E747-930B-4D171ABDD0D9}"/>
                </a:ext>
              </a:extLst>
            </p:cNvPr>
            <p:cNvSpPr/>
            <p:nvPr/>
          </p:nvSpPr>
          <p:spPr>
            <a:xfrm rot="720000">
              <a:off x="3276426" y="67373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A278B328-C41B-F845-A407-999C81D3D73B}"/>
                </a:ext>
              </a:extLst>
            </p:cNvPr>
            <p:cNvSpPr/>
            <p:nvPr/>
          </p:nvSpPr>
          <p:spPr>
            <a:xfrm rot="720000">
              <a:off x="3836689" y="15882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1D1B83EA-4284-BC42-97A3-A30A0ECAD302}"/>
                </a:ext>
              </a:extLst>
            </p:cNvPr>
            <p:cNvSpPr/>
            <p:nvPr/>
          </p:nvSpPr>
          <p:spPr>
            <a:xfrm rot="720000">
              <a:off x="4820697" y="11542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7" name="Shape">
              <a:extLst>
                <a:ext uri="{FF2B5EF4-FFF2-40B4-BE49-F238E27FC236}">
                  <a16:creationId xmlns:a16="http://schemas.microsoft.com/office/drawing/2014/main" id="{4DC326B1-DA13-AA47-969D-A9E05E23DFE2}"/>
                </a:ext>
              </a:extLst>
            </p:cNvPr>
            <p:cNvSpPr/>
            <p:nvPr/>
          </p:nvSpPr>
          <p:spPr>
            <a:xfrm>
              <a:off x="3980382" y="699936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6E69E4D8-E0EC-6B48-8153-B0C49EB90121}"/>
                </a:ext>
              </a:extLst>
            </p:cNvPr>
            <p:cNvSpPr txBox="1"/>
            <p:nvPr/>
          </p:nvSpPr>
          <p:spPr>
            <a:xfrm>
              <a:off x="3836829" y="1215472"/>
              <a:ext cx="1617175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COMMUNICATION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4A6A6D29-48A0-6944-9F75-8EB568AFB294}"/>
                </a:ext>
              </a:extLst>
            </p:cNvPr>
            <p:cNvSpPr txBox="1"/>
            <p:nvPr/>
          </p:nvSpPr>
          <p:spPr>
            <a:xfrm>
              <a:off x="3249291" y="64162"/>
              <a:ext cx="11908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NEW MEDIA AND</a:t>
              </a:r>
            </a:p>
            <a:p>
              <a:pPr algn="r"/>
              <a:r>
                <a:rPr lang="en-US" sz="1100" noProof="1"/>
                <a:t>GLOBALIZATION 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13F3CE51-2776-B049-B469-04A40C8C0044}"/>
                </a:ext>
              </a:extLst>
            </p:cNvPr>
            <p:cNvSpPr txBox="1"/>
            <p:nvPr/>
          </p:nvSpPr>
          <p:spPr>
            <a:xfrm>
              <a:off x="2619693" y="1532615"/>
              <a:ext cx="14341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CRITICAL THINKING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F3A3FD8A-46E1-1F42-8D69-D1BE490BC9BE}"/>
                </a:ext>
              </a:extLst>
            </p:cNvPr>
            <p:cNvSpPr txBox="1"/>
            <p:nvPr/>
          </p:nvSpPr>
          <p:spPr>
            <a:xfrm>
              <a:off x="2309346" y="682192"/>
              <a:ext cx="143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CONTEMPORARY PR PRACTICES</a:t>
              </a:r>
            </a:p>
          </p:txBody>
        </p:sp>
      </p:grpSp>
      <p:sp>
        <p:nvSpPr>
          <p:cNvPr id="700" name="TextBox 699">
            <a:extLst>
              <a:ext uri="{FF2B5EF4-FFF2-40B4-BE49-F238E27FC236}">
                <a16:creationId xmlns:a16="http://schemas.microsoft.com/office/drawing/2014/main" id="{A4537AD2-48CE-7447-AB33-F356D3528D3E}"/>
              </a:ext>
            </a:extLst>
          </p:cNvPr>
          <p:cNvSpPr txBox="1"/>
          <p:nvPr/>
        </p:nvSpPr>
        <p:spPr>
          <a:xfrm>
            <a:off x="4619659" y="10849"/>
            <a:ext cx="143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noProof="1"/>
              <a:t>ENVIRONMENT</a:t>
            </a:r>
          </a:p>
          <a:p>
            <a:r>
              <a:rPr lang="en-US" sz="1100" noProof="1"/>
              <a:t>AND MULTICULTURISM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B74AB1-292E-F44B-B6E2-5CACAD0DDDF9}"/>
              </a:ext>
            </a:extLst>
          </p:cNvPr>
          <p:cNvGrpSpPr/>
          <p:nvPr/>
        </p:nvGrpSpPr>
        <p:grpSpPr>
          <a:xfrm>
            <a:off x="7553384" y="1040183"/>
            <a:ext cx="3218055" cy="1887823"/>
            <a:chOff x="7553384" y="1040183"/>
            <a:chExt cx="3218055" cy="1887823"/>
          </a:xfrm>
        </p:grpSpPr>
        <p:cxnSp>
          <p:nvCxnSpPr>
            <p:cNvPr id="594" name="Straight Connector 593">
              <a:extLst>
                <a:ext uri="{FF2B5EF4-FFF2-40B4-BE49-F238E27FC236}">
                  <a16:creationId xmlns:a16="http://schemas.microsoft.com/office/drawing/2014/main" id="{3CAFF449-E8F3-D64B-A4AB-7C9A869EA1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66566" y="1826449"/>
              <a:ext cx="549821" cy="22022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Straight Connector 690">
              <a:extLst>
                <a:ext uri="{FF2B5EF4-FFF2-40B4-BE49-F238E27FC236}">
                  <a16:creationId xmlns:a16="http://schemas.microsoft.com/office/drawing/2014/main" id="{DD753404-7BA8-6241-B16E-E3A1837CF8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45774" y="1381132"/>
              <a:ext cx="290057" cy="42719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Straight Connector 692">
              <a:extLst>
                <a:ext uri="{FF2B5EF4-FFF2-40B4-BE49-F238E27FC236}">
                  <a16:creationId xmlns:a16="http://schemas.microsoft.com/office/drawing/2014/main" id="{830E05B5-A7B7-7347-BC94-9474FE419F86}"/>
                </a:ext>
              </a:extLst>
            </p:cNvPr>
            <p:cNvCxnSpPr>
              <a:cxnSpLocks/>
            </p:cNvCxnSpPr>
            <p:nvPr/>
          </p:nvCxnSpPr>
          <p:spPr>
            <a:xfrm>
              <a:off x="9316654" y="2376051"/>
              <a:ext cx="337844" cy="3777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7E07797E-6CBC-4C45-8B14-E3354896EE86}"/>
                </a:ext>
              </a:extLst>
            </p:cNvPr>
            <p:cNvSpPr/>
            <p:nvPr/>
          </p:nvSpPr>
          <p:spPr>
            <a:xfrm rot="720000">
              <a:off x="9637887" y="218656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DEBD688C-2492-A04E-A0BB-E78301B05635}"/>
                </a:ext>
              </a:extLst>
            </p:cNvPr>
            <p:cNvSpPr/>
            <p:nvPr/>
          </p:nvSpPr>
          <p:spPr>
            <a:xfrm rot="720000">
              <a:off x="9145142" y="104018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7144599B-1F7D-344C-85D3-1EA564C854D9}"/>
                </a:ext>
              </a:extLst>
            </p:cNvPr>
            <p:cNvSpPr/>
            <p:nvPr/>
          </p:nvSpPr>
          <p:spPr>
            <a:xfrm rot="720000">
              <a:off x="9570442" y="1553884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FCBE0BBE-3B91-5147-8382-04DAAAAD825D}"/>
                </a:ext>
              </a:extLst>
            </p:cNvPr>
            <p:cNvSpPr/>
            <p:nvPr/>
          </p:nvSpPr>
          <p:spPr>
            <a:xfrm>
              <a:off x="8045632" y="1624459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47977669-7D5F-ED4F-B3A3-BB43BD405396}"/>
                </a:ext>
              </a:extLst>
            </p:cNvPr>
            <p:cNvSpPr txBox="1"/>
            <p:nvPr/>
          </p:nvSpPr>
          <p:spPr>
            <a:xfrm>
              <a:off x="7553384" y="2187051"/>
              <a:ext cx="1549741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GOVERNANCE</a:t>
              </a:r>
            </a:p>
          </p:txBody>
        </p:sp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4532640F-0139-1A43-98B1-3EFD258C18AD}"/>
                </a:ext>
              </a:extLst>
            </p:cNvPr>
            <p:cNvSpPr txBox="1"/>
            <p:nvPr/>
          </p:nvSpPr>
          <p:spPr>
            <a:xfrm>
              <a:off x="9414079" y="2234797"/>
              <a:ext cx="13573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PUBLIC POLICY AND MANAGEMENT</a:t>
              </a:r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667C7DDA-2115-2847-96DF-F225B5EB2F51}"/>
                </a:ext>
              </a:extLst>
            </p:cNvPr>
            <p:cNvSpPr txBox="1"/>
            <p:nvPr/>
          </p:nvSpPr>
          <p:spPr>
            <a:xfrm>
              <a:off x="9369965" y="1656192"/>
              <a:ext cx="11180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AUTONOMY</a:t>
              </a: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8033B372-8DCA-B644-9302-FA0C2833CA10}"/>
                </a:ext>
              </a:extLst>
            </p:cNvPr>
            <p:cNvSpPr txBox="1"/>
            <p:nvPr/>
          </p:nvSpPr>
          <p:spPr>
            <a:xfrm>
              <a:off x="8936338" y="1145991"/>
              <a:ext cx="11432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SOCIAL CAPITAL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A94D3D9-11EA-814C-8BEC-DF47F759B323}"/>
              </a:ext>
            </a:extLst>
          </p:cNvPr>
          <p:cNvGrpSpPr/>
          <p:nvPr/>
        </p:nvGrpSpPr>
        <p:grpSpPr>
          <a:xfrm>
            <a:off x="8892043" y="2722154"/>
            <a:ext cx="2686397" cy="1699173"/>
            <a:chOff x="8892043" y="2722154"/>
            <a:chExt cx="2686397" cy="1699173"/>
          </a:xfrm>
        </p:grpSpPr>
        <p:cxnSp>
          <p:nvCxnSpPr>
            <p:cNvPr id="669" name="Straight Connector 668">
              <a:extLst>
                <a:ext uri="{FF2B5EF4-FFF2-40B4-BE49-F238E27FC236}">
                  <a16:creationId xmlns:a16="http://schemas.microsoft.com/office/drawing/2014/main" id="{D1F501B5-6E73-5F47-BE8D-994CCBF8B2B1}"/>
                </a:ext>
              </a:extLst>
            </p:cNvPr>
            <p:cNvCxnSpPr>
              <a:cxnSpLocks/>
              <a:endCxn id="650" idx="9"/>
            </p:cNvCxnSpPr>
            <p:nvPr/>
          </p:nvCxnSpPr>
          <p:spPr>
            <a:xfrm flipH="1" flipV="1">
              <a:off x="9969760" y="4102025"/>
              <a:ext cx="342594" cy="31930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Straight Connector 669">
              <a:extLst>
                <a:ext uri="{FF2B5EF4-FFF2-40B4-BE49-F238E27FC236}">
                  <a16:creationId xmlns:a16="http://schemas.microsoft.com/office/drawing/2014/main" id="{FEB463EE-333E-C041-840F-0D93EEB566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37318" y="3520046"/>
              <a:ext cx="389892" cy="1177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Connector 670">
              <a:extLst>
                <a:ext uri="{FF2B5EF4-FFF2-40B4-BE49-F238E27FC236}">
                  <a16:creationId xmlns:a16="http://schemas.microsoft.com/office/drawing/2014/main" id="{9081C546-5A01-8344-8E7A-4CB417F482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87769" y="2996918"/>
              <a:ext cx="374043" cy="2547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>
              <a:extLst>
                <a:ext uri="{FF2B5EF4-FFF2-40B4-BE49-F238E27FC236}">
                  <a16:creationId xmlns:a16="http://schemas.microsoft.com/office/drawing/2014/main" id="{0EA7B941-CEE5-CD44-A829-7F64460632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66855" y="3779739"/>
              <a:ext cx="428944" cy="19105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0" name="Shape">
              <a:extLst>
                <a:ext uri="{FF2B5EF4-FFF2-40B4-BE49-F238E27FC236}">
                  <a16:creationId xmlns:a16="http://schemas.microsoft.com/office/drawing/2014/main" id="{B3CE2C9B-609B-2446-90B2-B674581FAF05}"/>
                </a:ext>
              </a:extLst>
            </p:cNvPr>
            <p:cNvSpPr/>
            <p:nvPr/>
          </p:nvSpPr>
          <p:spPr>
            <a:xfrm>
              <a:off x="8929233" y="2927556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651" name="Rectangle 650">
              <a:extLst>
                <a:ext uri="{FF2B5EF4-FFF2-40B4-BE49-F238E27FC236}">
                  <a16:creationId xmlns:a16="http://schemas.microsoft.com/office/drawing/2014/main" id="{B02DBF9C-A73A-4E4D-8801-470AF033503D}"/>
                </a:ext>
              </a:extLst>
            </p:cNvPr>
            <p:cNvSpPr/>
            <p:nvPr/>
          </p:nvSpPr>
          <p:spPr>
            <a:xfrm>
              <a:off x="8892043" y="3413510"/>
              <a:ext cx="1568205" cy="383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HARMONIZATION OF LAW AND SHARIAH</a:t>
              </a: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124B4273-D2D6-3E49-BB24-ACD98965692A}"/>
                </a:ext>
              </a:extLst>
            </p:cNvPr>
            <p:cNvSpPr/>
            <p:nvPr/>
          </p:nvSpPr>
          <p:spPr>
            <a:xfrm rot="720000">
              <a:off x="10309760" y="2722154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29FFCE3B-9781-3145-881D-73D1D1DC8B30}"/>
                </a:ext>
              </a:extLst>
            </p:cNvPr>
            <p:cNvSpPr/>
            <p:nvPr/>
          </p:nvSpPr>
          <p:spPr>
            <a:xfrm rot="720000">
              <a:off x="10500725" y="327448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68A9A2AB-3E07-0445-88D9-54687D8EDDDD}"/>
                </a:ext>
              </a:extLst>
            </p:cNvPr>
            <p:cNvSpPr/>
            <p:nvPr/>
          </p:nvSpPr>
          <p:spPr>
            <a:xfrm rot="720000">
              <a:off x="10461483" y="378724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5" name="Rectangle 654">
              <a:extLst>
                <a:ext uri="{FF2B5EF4-FFF2-40B4-BE49-F238E27FC236}">
                  <a16:creationId xmlns:a16="http://schemas.microsoft.com/office/drawing/2014/main" id="{E09CE5F0-FB10-A74C-BF5F-A449C8B581B2}"/>
                </a:ext>
              </a:extLst>
            </p:cNvPr>
            <p:cNvSpPr/>
            <p:nvPr/>
          </p:nvSpPr>
          <p:spPr>
            <a:xfrm>
              <a:off x="10515592" y="3330704"/>
              <a:ext cx="1027845" cy="397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/>
                <a:t>SHARIAH AND  IT</a:t>
              </a:r>
            </a:p>
          </p:txBody>
        </p:sp>
        <p:sp>
          <p:nvSpPr>
            <p:cNvPr id="656" name="Rectangle 655">
              <a:extLst>
                <a:ext uri="{FF2B5EF4-FFF2-40B4-BE49-F238E27FC236}">
                  <a16:creationId xmlns:a16="http://schemas.microsoft.com/office/drawing/2014/main" id="{C79B293C-9D84-DB40-B01D-4F7DD7E8A26D}"/>
                </a:ext>
              </a:extLst>
            </p:cNvPr>
            <p:cNvSpPr/>
            <p:nvPr/>
          </p:nvSpPr>
          <p:spPr>
            <a:xfrm>
              <a:off x="10150470" y="2794958"/>
              <a:ext cx="1386714" cy="397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/>
                <a:t>SHARIAH,  BANKING AND FINANCE</a:t>
              </a:r>
            </a:p>
          </p:txBody>
        </p:sp>
        <p:sp>
          <p:nvSpPr>
            <p:cNvPr id="658" name="Rectangle 657">
              <a:extLst>
                <a:ext uri="{FF2B5EF4-FFF2-40B4-BE49-F238E27FC236}">
                  <a16:creationId xmlns:a16="http://schemas.microsoft.com/office/drawing/2014/main" id="{D7648CEF-A9A6-0C42-9DF0-F0715FD376DA}"/>
                </a:ext>
              </a:extLst>
            </p:cNvPr>
            <p:cNvSpPr/>
            <p:nvPr/>
          </p:nvSpPr>
          <p:spPr>
            <a:xfrm>
              <a:off x="10350956" y="3847697"/>
              <a:ext cx="1227484" cy="397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/>
                <a:t>SHARIAH AND GOVERNANCE</a:t>
              </a:r>
            </a:p>
          </p:txBody>
        </p:sp>
      </p:grpSp>
      <p:sp>
        <p:nvSpPr>
          <p:cNvPr id="654" name="Oval 653">
            <a:extLst>
              <a:ext uri="{FF2B5EF4-FFF2-40B4-BE49-F238E27FC236}">
                <a16:creationId xmlns:a16="http://schemas.microsoft.com/office/drawing/2014/main" id="{A8B7522D-2E34-0F47-BD03-22978A23FB88}"/>
              </a:ext>
            </a:extLst>
          </p:cNvPr>
          <p:cNvSpPr/>
          <p:nvPr/>
        </p:nvSpPr>
        <p:spPr>
          <a:xfrm rot="720000">
            <a:off x="10082810" y="4208553"/>
            <a:ext cx="473790" cy="45964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73A7D1E9-9C5F-0F49-8EE2-06986321E7A7}"/>
              </a:ext>
            </a:extLst>
          </p:cNvPr>
          <p:cNvSpPr/>
          <p:nvPr/>
        </p:nvSpPr>
        <p:spPr>
          <a:xfrm>
            <a:off x="10045322" y="4296105"/>
            <a:ext cx="104901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/>
              <a:t>SHARIAH AND  SOCIAL LIFE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DE88AE-6461-6042-8E03-C18BBBF62956}"/>
              </a:ext>
            </a:extLst>
          </p:cNvPr>
          <p:cNvGrpSpPr/>
          <p:nvPr/>
        </p:nvGrpSpPr>
        <p:grpSpPr>
          <a:xfrm>
            <a:off x="8154222" y="4203337"/>
            <a:ext cx="3209632" cy="2045513"/>
            <a:chOff x="8154222" y="4203337"/>
            <a:chExt cx="3209632" cy="2045513"/>
          </a:xfrm>
        </p:grpSpPr>
        <p:cxnSp>
          <p:nvCxnSpPr>
            <p:cNvPr id="675" name="Straight Connector 674">
              <a:extLst>
                <a:ext uri="{FF2B5EF4-FFF2-40B4-BE49-F238E27FC236}">
                  <a16:creationId xmlns:a16="http://schemas.microsoft.com/office/drawing/2014/main" id="{37795EE3-63C1-574C-B142-135659A38421}"/>
                </a:ext>
              </a:extLst>
            </p:cNvPr>
            <p:cNvCxnSpPr>
              <a:cxnSpLocks/>
              <a:stCxn id="659" idx="1"/>
            </p:cNvCxnSpPr>
            <p:nvPr/>
          </p:nvCxnSpPr>
          <p:spPr>
            <a:xfrm flipH="1" flipV="1">
              <a:off x="9054572" y="5275303"/>
              <a:ext cx="286644" cy="46149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>
              <a:extLst>
                <a:ext uri="{FF2B5EF4-FFF2-40B4-BE49-F238E27FC236}">
                  <a16:creationId xmlns:a16="http://schemas.microsoft.com/office/drawing/2014/main" id="{8FAFFD7E-B244-2845-B138-A8AE71B6BDC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82983" y="5183538"/>
              <a:ext cx="502142" cy="36156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676">
              <a:extLst>
                <a:ext uri="{FF2B5EF4-FFF2-40B4-BE49-F238E27FC236}">
                  <a16:creationId xmlns:a16="http://schemas.microsoft.com/office/drawing/2014/main" id="{B860C2B0-1CE4-8049-AE8D-1610935CBEC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70834" y="4963894"/>
              <a:ext cx="718297" cy="5887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4267D1E0-B4FE-CF48-B57C-6BBB7C6298B2}"/>
                </a:ext>
              </a:extLst>
            </p:cNvPr>
            <p:cNvSpPr/>
            <p:nvPr/>
          </p:nvSpPr>
          <p:spPr>
            <a:xfrm rot="720000">
              <a:off x="9234383" y="5700759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58CCED97-962E-BA47-829C-D7E0A4AB97DD}"/>
                </a:ext>
              </a:extLst>
            </p:cNvPr>
            <p:cNvSpPr/>
            <p:nvPr/>
          </p:nvSpPr>
          <p:spPr>
            <a:xfrm rot="720000">
              <a:off x="9780256" y="537690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A2CEC503-D443-014F-B029-1BA86A643021}"/>
                </a:ext>
              </a:extLst>
            </p:cNvPr>
            <p:cNvSpPr/>
            <p:nvPr/>
          </p:nvSpPr>
          <p:spPr>
            <a:xfrm rot="720000">
              <a:off x="9952237" y="477982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0" name="Shape">
              <a:extLst>
                <a:ext uri="{FF2B5EF4-FFF2-40B4-BE49-F238E27FC236}">
                  <a16:creationId xmlns:a16="http://schemas.microsoft.com/office/drawing/2014/main" id="{E988E43D-4B52-1E4B-85A9-01A8ACBB7EB5}"/>
                </a:ext>
              </a:extLst>
            </p:cNvPr>
            <p:cNvSpPr/>
            <p:nvPr/>
          </p:nvSpPr>
          <p:spPr>
            <a:xfrm>
              <a:off x="8186024" y="4203337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661" name="Rectangle 660">
              <a:extLst>
                <a:ext uri="{FF2B5EF4-FFF2-40B4-BE49-F238E27FC236}">
                  <a16:creationId xmlns:a16="http://schemas.microsoft.com/office/drawing/2014/main" id="{418EA474-8280-E04C-8B03-ADBEF5185EF3}"/>
                </a:ext>
              </a:extLst>
            </p:cNvPr>
            <p:cNvSpPr/>
            <p:nvPr/>
          </p:nvSpPr>
          <p:spPr>
            <a:xfrm>
              <a:off x="8154222" y="4698552"/>
              <a:ext cx="171675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200" b="1" dirty="0"/>
                <a:t>LAW AND TECHNOLOGY</a:t>
              </a:r>
            </a:p>
          </p:txBody>
        </p:sp>
        <p:sp>
          <p:nvSpPr>
            <p:cNvPr id="666" name="Rectangle 665">
              <a:extLst>
                <a:ext uri="{FF2B5EF4-FFF2-40B4-BE49-F238E27FC236}">
                  <a16:creationId xmlns:a16="http://schemas.microsoft.com/office/drawing/2014/main" id="{4FC649BE-E6A3-0E49-9D44-069376150F33}"/>
                </a:ext>
              </a:extLst>
            </p:cNvPr>
            <p:cNvSpPr/>
            <p:nvPr/>
          </p:nvSpPr>
          <p:spPr>
            <a:xfrm>
              <a:off x="9929152" y="4837210"/>
              <a:ext cx="143470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LAW, IT AND DATA PROTECTION</a:t>
              </a:r>
            </a:p>
          </p:txBody>
        </p:sp>
        <p:sp>
          <p:nvSpPr>
            <p:cNvPr id="667" name="Rectangle 666">
              <a:extLst>
                <a:ext uri="{FF2B5EF4-FFF2-40B4-BE49-F238E27FC236}">
                  <a16:creationId xmlns:a16="http://schemas.microsoft.com/office/drawing/2014/main" id="{583D856E-E6AB-0248-AC90-2A7DAEEA363A}"/>
                </a:ext>
              </a:extLst>
            </p:cNvPr>
            <p:cNvSpPr/>
            <p:nvPr/>
          </p:nvSpPr>
          <p:spPr>
            <a:xfrm>
              <a:off x="9714557" y="5354586"/>
              <a:ext cx="130208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PROVIDERS</a:t>
              </a:r>
            </a:p>
            <a:p>
              <a:pPr lvl="0"/>
              <a:r>
                <a:rPr lang="en-US" sz="1100" dirty="0"/>
                <a:t>RESPONSIBILITY</a:t>
              </a:r>
            </a:p>
          </p:txBody>
        </p:sp>
        <p:sp>
          <p:nvSpPr>
            <p:cNvPr id="668" name="Rectangle 667">
              <a:extLst>
                <a:ext uri="{FF2B5EF4-FFF2-40B4-BE49-F238E27FC236}">
                  <a16:creationId xmlns:a16="http://schemas.microsoft.com/office/drawing/2014/main" id="{F34AFC11-1C5D-5447-A77F-C3B560C14EA1}"/>
                </a:ext>
              </a:extLst>
            </p:cNvPr>
            <p:cNvSpPr/>
            <p:nvPr/>
          </p:nvSpPr>
          <p:spPr>
            <a:xfrm>
              <a:off x="8989511" y="5817963"/>
              <a:ext cx="134217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RIGHTS TO ACCESS INFORMATION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72E4B8-9807-8F4E-8F38-CB6D0E0D015F}"/>
              </a:ext>
            </a:extLst>
          </p:cNvPr>
          <p:cNvGrpSpPr/>
          <p:nvPr/>
        </p:nvGrpSpPr>
        <p:grpSpPr>
          <a:xfrm>
            <a:off x="6144657" y="4887844"/>
            <a:ext cx="2621350" cy="1855745"/>
            <a:chOff x="6144657" y="4887844"/>
            <a:chExt cx="2621350" cy="1855745"/>
          </a:xfrm>
        </p:grpSpPr>
        <p:cxnSp>
          <p:nvCxnSpPr>
            <p:cNvPr id="612" name="Straight Connector 611">
              <a:extLst>
                <a:ext uri="{FF2B5EF4-FFF2-40B4-BE49-F238E27FC236}">
                  <a16:creationId xmlns:a16="http://schemas.microsoft.com/office/drawing/2014/main" id="{4A02BF37-0456-D34D-9B75-842123DFFA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31689" y="6018606"/>
              <a:ext cx="109860" cy="26648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>
              <a:extLst>
                <a:ext uri="{FF2B5EF4-FFF2-40B4-BE49-F238E27FC236}">
                  <a16:creationId xmlns:a16="http://schemas.microsoft.com/office/drawing/2014/main" id="{02ADD623-8A4E-F346-84E3-94564C926E0E}"/>
                </a:ext>
              </a:extLst>
            </p:cNvPr>
            <p:cNvCxnSpPr>
              <a:cxnSpLocks/>
              <a:stCxn id="613" idx="0"/>
            </p:cNvCxnSpPr>
            <p:nvPr/>
          </p:nvCxnSpPr>
          <p:spPr>
            <a:xfrm flipV="1">
              <a:off x="6720249" y="6127978"/>
              <a:ext cx="79963" cy="1609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>
              <a:extLst>
                <a:ext uri="{FF2B5EF4-FFF2-40B4-BE49-F238E27FC236}">
                  <a16:creationId xmlns:a16="http://schemas.microsoft.com/office/drawing/2014/main" id="{C59C0EFF-3EF6-C145-B17E-66DD1A6F95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59405" y="5909829"/>
              <a:ext cx="272091" cy="2089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>
              <a:extLst>
                <a:ext uri="{FF2B5EF4-FFF2-40B4-BE49-F238E27FC236}">
                  <a16:creationId xmlns:a16="http://schemas.microsoft.com/office/drawing/2014/main" id="{FFF69D54-294A-6144-A27F-2E15C5B55F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88466" y="5620868"/>
              <a:ext cx="451034" cy="5927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E963068B-7162-074A-9E71-1B41DB0EC8A9}"/>
                </a:ext>
              </a:extLst>
            </p:cNvPr>
            <p:cNvSpPr/>
            <p:nvPr/>
          </p:nvSpPr>
          <p:spPr>
            <a:xfrm rot="720000">
              <a:off x="6435572" y="628394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244435D6-5821-8147-AE91-15A5ECD8CE5B}"/>
                </a:ext>
              </a:extLst>
            </p:cNvPr>
            <p:cNvSpPr/>
            <p:nvPr/>
          </p:nvSpPr>
          <p:spPr>
            <a:xfrm rot="720000">
              <a:off x="7142065" y="626312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6CFC91AA-1E88-2845-8272-93B22B1C6AF4}"/>
                </a:ext>
              </a:extLst>
            </p:cNvPr>
            <p:cNvSpPr/>
            <p:nvPr/>
          </p:nvSpPr>
          <p:spPr>
            <a:xfrm rot="720000">
              <a:off x="7809804" y="600603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7848EBF9-8270-984B-928B-260321AD524C}"/>
                </a:ext>
              </a:extLst>
            </p:cNvPr>
            <p:cNvSpPr/>
            <p:nvPr/>
          </p:nvSpPr>
          <p:spPr>
            <a:xfrm rot="720000">
              <a:off x="8050755" y="549795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8" name="Shape">
              <a:extLst>
                <a:ext uri="{FF2B5EF4-FFF2-40B4-BE49-F238E27FC236}">
                  <a16:creationId xmlns:a16="http://schemas.microsoft.com/office/drawing/2014/main" id="{82FD8061-D7CA-AB44-804D-C9DF12DBADFB}"/>
                </a:ext>
              </a:extLst>
            </p:cNvPr>
            <p:cNvSpPr/>
            <p:nvPr/>
          </p:nvSpPr>
          <p:spPr>
            <a:xfrm>
              <a:off x="6403755" y="4887844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rgbClr val="00B05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4FEB4E7B-8887-E545-972F-095C1ED8555B}"/>
                </a:ext>
              </a:extLst>
            </p:cNvPr>
            <p:cNvSpPr txBox="1"/>
            <p:nvPr/>
          </p:nvSpPr>
          <p:spPr>
            <a:xfrm>
              <a:off x="6444686" y="5349199"/>
              <a:ext cx="1749380" cy="30777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400" b="1" noProof="1"/>
                <a:t>E-GOVERNANCE</a:t>
              </a:r>
            </a:p>
          </p:txBody>
        </p:sp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9055B1E2-6528-E443-BEDB-3E63E22AB6B9}"/>
                </a:ext>
              </a:extLst>
            </p:cNvPr>
            <p:cNvSpPr txBox="1"/>
            <p:nvPr/>
          </p:nvSpPr>
          <p:spPr>
            <a:xfrm>
              <a:off x="7474593" y="6082390"/>
              <a:ext cx="12687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noProof="1"/>
                <a:t>E-DEVELOPMENT</a:t>
              </a:r>
            </a:p>
          </p:txBody>
        </p:sp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6A80DDFA-4C05-8841-ABDC-123FB7AC24DE}"/>
                </a:ext>
              </a:extLst>
            </p:cNvPr>
            <p:cNvSpPr txBox="1"/>
            <p:nvPr/>
          </p:nvSpPr>
          <p:spPr>
            <a:xfrm>
              <a:off x="6987515" y="6388488"/>
              <a:ext cx="8037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noProof="1"/>
                <a:t>E-CITIZEN</a:t>
              </a:r>
            </a:p>
          </p:txBody>
        </p:sp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0A0086A7-CDF1-3643-8324-9922FF1C615A}"/>
                </a:ext>
              </a:extLst>
            </p:cNvPr>
            <p:cNvSpPr txBox="1"/>
            <p:nvPr/>
          </p:nvSpPr>
          <p:spPr>
            <a:xfrm>
              <a:off x="6144657" y="6439702"/>
              <a:ext cx="8962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noProof="1"/>
                <a:t>E-SERVICE</a:t>
              </a:r>
            </a:p>
          </p:txBody>
        </p: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E41B3EB9-43D8-8E42-84BD-3FAE30247797}"/>
                </a:ext>
              </a:extLst>
            </p:cNvPr>
            <p:cNvSpPr txBox="1"/>
            <p:nvPr/>
          </p:nvSpPr>
          <p:spPr>
            <a:xfrm>
              <a:off x="7810959" y="5607111"/>
              <a:ext cx="955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noProof="1"/>
                <a:t>E-BUSINESS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A1C277F-7140-F648-BD34-E9028157EEA5}"/>
              </a:ext>
            </a:extLst>
          </p:cNvPr>
          <p:cNvGrpSpPr/>
          <p:nvPr/>
        </p:nvGrpSpPr>
        <p:grpSpPr>
          <a:xfrm>
            <a:off x="2686050" y="5033143"/>
            <a:ext cx="3678042" cy="1902885"/>
            <a:chOff x="2686050" y="5033143"/>
            <a:chExt cx="3678042" cy="1902885"/>
          </a:xfrm>
        </p:grpSpPr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ADD0455F-DFBF-8B4D-83C6-B87DB4FB5051}"/>
                </a:ext>
              </a:extLst>
            </p:cNvPr>
            <p:cNvSpPr txBox="1"/>
            <p:nvPr/>
          </p:nvSpPr>
          <p:spPr>
            <a:xfrm>
              <a:off x="4846021" y="5860486"/>
              <a:ext cx="582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4</a:t>
              </a:r>
            </a:p>
          </p:txBody>
        </p: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F38B0D9C-41BD-7C4F-ABF4-671B326B21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5146" y="6004369"/>
              <a:ext cx="262755" cy="17650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2E5F88D7-ECE8-174A-AC3B-0987E8670C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5497" y="6296494"/>
              <a:ext cx="95229" cy="22480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C6B9F486-BA0A-994E-A6C0-4CB6C017AC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59312" y="6178924"/>
              <a:ext cx="189876" cy="22997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58F0AAAB-BC43-4049-9BB2-7226873DC4E6}"/>
                </a:ext>
              </a:extLst>
            </p:cNvPr>
            <p:cNvSpPr/>
            <p:nvPr/>
          </p:nvSpPr>
          <p:spPr>
            <a:xfrm>
              <a:off x="4559527" y="503314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586" name="TextBox 585">
              <a:extLst>
                <a:ext uri="{FF2B5EF4-FFF2-40B4-BE49-F238E27FC236}">
                  <a16:creationId xmlns:a16="http://schemas.microsoft.com/office/drawing/2014/main" id="{255B8CDF-2969-FE4C-8E32-182F6572091E}"/>
                </a:ext>
              </a:extLst>
            </p:cNvPr>
            <p:cNvSpPr txBox="1"/>
            <p:nvPr/>
          </p:nvSpPr>
          <p:spPr>
            <a:xfrm>
              <a:off x="4777869" y="5526788"/>
              <a:ext cx="1561253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INTERNATIONAL RESELIENCE</a:t>
              </a: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5DFC2EDE-C14C-ED41-B1DF-A130D7E2D1E2}"/>
                </a:ext>
              </a:extLst>
            </p:cNvPr>
            <p:cNvSpPr/>
            <p:nvPr/>
          </p:nvSpPr>
          <p:spPr>
            <a:xfrm rot="720000">
              <a:off x="5493449" y="6325592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DAD85E89-3C5E-8046-9577-314D9F9D47F0}"/>
                </a:ext>
              </a:extLst>
            </p:cNvPr>
            <p:cNvSpPr/>
            <p:nvPr/>
          </p:nvSpPr>
          <p:spPr>
            <a:xfrm rot="720000">
              <a:off x="4662824" y="6427444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0B2B1043-9694-E545-87D9-0B24E49B2B21}"/>
                </a:ext>
              </a:extLst>
            </p:cNvPr>
            <p:cNvSpPr/>
            <p:nvPr/>
          </p:nvSpPr>
          <p:spPr>
            <a:xfrm rot="720000">
              <a:off x="4049235" y="5971277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8A45FFC9-B67E-F74E-A3DB-4DAC2A4B2B46}"/>
                </a:ext>
              </a:extLst>
            </p:cNvPr>
            <p:cNvSpPr txBox="1"/>
            <p:nvPr/>
          </p:nvSpPr>
          <p:spPr>
            <a:xfrm>
              <a:off x="5151541" y="6335864"/>
              <a:ext cx="121255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noProof="1"/>
                <a:t>DIPLOMACY AND INTERNATIONAL COOPERATION</a:t>
              </a:r>
            </a:p>
          </p:txBody>
        </p:sp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40CD0CAF-7A04-7840-B638-E47E4EE7D966}"/>
                </a:ext>
              </a:extLst>
            </p:cNvPr>
            <p:cNvSpPr txBox="1"/>
            <p:nvPr/>
          </p:nvSpPr>
          <p:spPr>
            <a:xfrm>
              <a:off x="4285972" y="6447160"/>
              <a:ext cx="9131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NON-GOVT </a:t>
              </a:r>
            </a:p>
            <a:p>
              <a:pPr algn="r"/>
              <a:r>
                <a:rPr lang="en-US" sz="1100" noProof="1"/>
                <a:t>AND NGOS</a:t>
              </a:r>
            </a:p>
          </p:txBody>
        </p:sp>
        <p:sp>
          <p:nvSpPr>
            <p:cNvPr id="581" name="TextBox 580">
              <a:extLst>
                <a:ext uri="{FF2B5EF4-FFF2-40B4-BE49-F238E27FC236}">
                  <a16:creationId xmlns:a16="http://schemas.microsoft.com/office/drawing/2014/main" id="{12105C75-954A-6D4B-83ED-D2C4C4B825CA}"/>
                </a:ext>
              </a:extLst>
            </p:cNvPr>
            <p:cNvSpPr txBox="1"/>
            <p:nvPr/>
          </p:nvSpPr>
          <p:spPr>
            <a:xfrm>
              <a:off x="2686050" y="6061289"/>
              <a:ext cx="219775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GLOBALIZATION, MIGRAN WORKERS AND BORDERS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F335A7-D205-FC49-8624-5A655D1CFB53}"/>
              </a:ext>
            </a:extLst>
          </p:cNvPr>
          <p:cNvGrpSpPr/>
          <p:nvPr/>
        </p:nvGrpSpPr>
        <p:grpSpPr>
          <a:xfrm>
            <a:off x="938238" y="4349271"/>
            <a:ext cx="3470970" cy="1839788"/>
            <a:chOff x="938238" y="4349271"/>
            <a:chExt cx="3470970" cy="1839788"/>
          </a:xfrm>
        </p:grpSpPr>
        <p:cxnSp>
          <p:nvCxnSpPr>
            <p:cNvPr id="686" name="Straight Connector 685">
              <a:extLst>
                <a:ext uri="{FF2B5EF4-FFF2-40B4-BE49-F238E27FC236}">
                  <a16:creationId xmlns:a16="http://schemas.microsoft.com/office/drawing/2014/main" id="{191878B6-D9CC-0F41-8100-AFDFA8512657}"/>
                </a:ext>
              </a:extLst>
            </p:cNvPr>
            <p:cNvCxnSpPr>
              <a:cxnSpLocks/>
              <a:stCxn id="578" idx="13"/>
            </p:cNvCxnSpPr>
            <p:nvPr/>
          </p:nvCxnSpPr>
          <p:spPr>
            <a:xfrm flipH="1">
              <a:off x="2618612" y="5001089"/>
              <a:ext cx="292942" cy="1152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53041B9D-F74C-4347-83FA-B1C7AF1A0FB1}"/>
                </a:ext>
              </a:extLst>
            </p:cNvPr>
            <p:cNvCxnSpPr>
              <a:cxnSpLocks/>
              <a:stCxn id="578" idx="12"/>
            </p:cNvCxnSpPr>
            <p:nvPr/>
          </p:nvCxnSpPr>
          <p:spPr>
            <a:xfrm flipH="1">
              <a:off x="2759946" y="5365821"/>
              <a:ext cx="276004" cy="13369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61631403-7C7A-214A-82A5-2E3495AB7E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94793" y="5573630"/>
              <a:ext cx="213659" cy="30198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7" name="Group 576">
              <a:extLst>
                <a:ext uri="{FF2B5EF4-FFF2-40B4-BE49-F238E27FC236}">
                  <a16:creationId xmlns:a16="http://schemas.microsoft.com/office/drawing/2014/main" id="{CA04E706-B738-B145-96F9-067E9828119B}"/>
                </a:ext>
              </a:extLst>
            </p:cNvPr>
            <p:cNvGrpSpPr/>
            <p:nvPr/>
          </p:nvGrpSpPr>
          <p:grpSpPr>
            <a:xfrm>
              <a:off x="2854175" y="4349271"/>
              <a:ext cx="1555033" cy="1305972"/>
              <a:chOff x="4025651" y="2050655"/>
              <a:chExt cx="1555033" cy="1305972"/>
            </a:xfrm>
          </p:grpSpPr>
          <p:sp>
            <p:nvSpPr>
              <p:cNvPr id="578" name="Shape">
                <a:extLst>
                  <a:ext uri="{FF2B5EF4-FFF2-40B4-BE49-F238E27FC236}">
                    <a16:creationId xmlns:a16="http://schemas.microsoft.com/office/drawing/2014/main" id="{BEAA2838-CDFB-A04F-B9B1-D346CE70E73E}"/>
                  </a:ext>
                </a:extLst>
              </p:cNvPr>
              <p:cNvSpPr/>
              <p:nvPr/>
            </p:nvSpPr>
            <p:spPr>
              <a:xfrm>
                <a:off x="4025651" y="2050655"/>
                <a:ext cx="1303611" cy="1305972"/>
              </a:xfrm>
              <a:custGeom>
                <a:avLst/>
                <a:gdLst>
                  <a:gd name="connsiteX0" fmla="*/ 15956 w 21704"/>
                  <a:gd name="connsiteY0" fmla="*/ 6092 h 21600"/>
                  <a:gd name="connsiteX1" fmla="*/ 12655 w 21704"/>
                  <a:gd name="connsiteY1" fmla="*/ 6953 h 21600"/>
                  <a:gd name="connsiteX2" fmla="*/ 12771 w 21704"/>
                  <a:gd name="connsiteY2" fmla="*/ 6858 h 21600"/>
                  <a:gd name="connsiteX3" fmla="*/ 10714 w 21704"/>
                  <a:gd name="connsiteY3" fmla="*/ 5195 h 21600"/>
                  <a:gd name="connsiteX4" fmla="*/ 11684 w 21704"/>
                  <a:gd name="connsiteY4" fmla="*/ 3116 h 21600"/>
                  <a:gd name="connsiteX5" fmla="*/ 7909 w 21704"/>
                  <a:gd name="connsiteY5" fmla="*/ 0 h 21600"/>
                  <a:gd name="connsiteX6" fmla="*/ 4133 w 21704"/>
                  <a:gd name="connsiteY6" fmla="*/ 3116 h 21600"/>
                  <a:gd name="connsiteX7" fmla="*/ 7909 w 21704"/>
                  <a:gd name="connsiteY7" fmla="*/ 6231 h 21600"/>
                  <a:gd name="connsiteX8" fmla="*/ 10493 w 21704"/>
                  <a:gd name="connsiteY8" fmla="*/ 5387 h 21600"/>
                  <a:gd name="connsiteX9" fmla="*/ 12528 w 21704"/>
                  <a:gd name="connsiteY9" fmla="*/ 7032 h 21600"/>
                  <a:gd name="connsiteX10" fmla="*/ 10208 w 21704"/>
                  <a:gd name="connsiteY10" fmla="*/ 10713 h 21600"/>
                  <a:gd name="connsiteX11" fmla="*/ 7656 w 21704"/>
                  <a:gd name="connsiteY11" fmla="*/ 10713 h 21600"/>
                  <a:gd name="connsiteX12" fmla="*/ 3880 w 21704"/>
                  <a:gd name="connsiteY12" fmla="*/ 7711 h 21600"/>
                  <a:gd name="connsiteX13" fmla="*/ 104 w 21704"/>
                  <a:gd name="connsiteY13" fmla="*/ 10826 h 21600"/>
                  <a:gd name="connsiteX14" fmla="*/ 7656 w 21704"/>
                  <a:gd name="connsiteY14" fmla="*/ 10974 h 21600"/>
                  <a:gd name="connsiteX15" fmla="*/ 10208 w 21704"/>
                  <a:gd name="connsiteY15" fmla="*/ 10974 h 21600"/>
                  <a:gd name="connsiteX16" fmla="*/ 12117 w 21704"/>
                  <a:gd name="connsiteY16" fmla="*/ 14377 h 21600"/>
                  <a:gd name="connsiteX17" fmla="*/ 10356 w 21704"/>
                  <a:gd name="connsiteY17" fmla="*/ 16048 h 21600"/>
                  <a:gd name="connsiteX18" fmla="*/ 8004 w 21704"/>
                  <a:gd name="connsiteY18" fmla="*/ 15369 h 21600"/>
                  <a:gd name="connsiteX19" fmla="*/ 4228 w 21704"/>
                  <a:gd name="connsiteY19" fmla="*/ 18484 h 21600"/>
                  <a:gd name="connsiteX20" fmla="*/ 8004 w 21704"/>
                  <a:gd name="connsiteY20" fmla="*/ 21600 h 21600"/>
                  <a:gd name="connsiteX21" fmla="*/ 11779 w 21704"/>
                  <a:gd name="connsiteY21" fmla="*/ 18484 h 21600"/>
                  <a:gd name="connsiteX22" fmla="*/ 10598 w 21704"/>
                  <a:gd name="connsiteY22" fmla="*/ 16222 h 21600"/>
                  <a:gd name="connsiteX23" fmla="*/ 12359 w 21704"/>
                  <a:gd name="connsiteY23" fmla="*/ 14551 h 21600"/>
                  <a:gd name="connsiteX24" fmla="*/ 15956 w 21704"/>
                  <a:gd name="connsiteY24" fmla="*/ 15595 h 21600"/>
                  <a:gd name="connsiteX25" fmla="*/ 21704 w 21704"/>
                  <a:gd name="connsiteY25" fmla="*/ 10852 h 21600"/>
                  <a:gd name="connsiteX26" fmla="*/ 15956 w 21704"/>
                  <a:gd name="connsiteY26" fmla="*/ 6092 h 21600"/>
                  <a:gd name="connsiteX27" fmla="*/ 13509 w 21704"/>
                  <a:gd name="connsiteY27" fmla="*/ 13489 h 21600"/>
                  <a:gd name="connsiteX28" fmla="*/ 11811 w 21704"/>
                  <a:gd name="connsiteY28" fmla="*/ 13489 h 21600"/>
                  <a:gd name="connsiteX29" fmla="*/ 10714 w 21704"/>
                  <a:gd name="connsiteY29" fmla="*/ 10835 h 21600"/>
                  <a:gd name="connsiteX30" fmla="*/ 11811 w 21704"/>
                  <a:gd name="connsiteY30" fmla="*/ 8180 h 21600"/>
                  <a:gd name="connsiteX31" fmla="*/ 13509 w 21704"/>
                  <a:gd name="connsiteY31" fmla="*/ 8180 h 21600"/>
                  <a:gd name="connsiteX32" fmla="*/ 14606 w 21704"/>
                  <a:gd name="connsiteY32" fmla="*/ 10835 h 21600"/>
                  <a:gd name="connsiteX33" fmla="*/ 13509 w 21704"/>
                  <a:gd name="connsiteY33" fmla="*/ 13489 h 21600"/>
                  <a:gd name="connsiteX0" fmla="*/ 12076 w 17824"/>
                  <a:gd name="connsiteY0" fmla="*/ 6092 h 21600"/>
                  <a:gd name="connsiteX1" fmla="*/ 8775 w 17824"/>
                  <a:gd name="connsiteY1" fmla="*/ 6953 h 21600"/>
                  <a:gd name="connsiteX2" fmla="*/ 8891 w 17824"/>
                  <a:gd name="connsiteY2" fmla="*/ 6858 h 21600"/>
                  <a:gd name="connsiteX3" fmla="*/ 6834 w 17824"/>
                  <a:gd name="connsiteY3" fmla="*/ 5195 h 21600"/>
                  <a:gd name="connsiteX4" fmla="*/ 7804 w 17824"/>
                  <a:gd name="connsiteY4" fmla="*/ 3116 h 21600"/>
                  <a:gd name="connsiteX5" fmla="*/ 4029 w 17824"/>
                  <a:gd name="connsiteY5" fmla="*/ 0 h 21600"/>
                  <a:gd name="connsiteX6" fmla="*/ 253 w 17824"/>
                  <a:gd name="connsiteY6" fmla="*/ 3116 h 21600"/>
                  <a:gd name="connsiteX7" fmla="*/ 4029 w 17824"/>
                  <a:gd name="connsiteY7" fmla="*/ 6231 h 21600"/>
                  <a:gd name="connsiteX8" fmla="*/ 6613 w 17824"/>
                  <a:gd name="connsiteY8" fmla="*/ 5387 h 21600"/>
                  <a:gd name="connsiteX9" fmla="*/ 8648 w 17824"/>
                  <a:gd name="connsiteY9" fmla="*/ 7032 h 21600"/>
                  <a:gd name="connsiteX10" fmla="*/ 6328 w 17824"/>
                  <a:gd name="connsiteY10" fmla="*/ 10713 h 21600"/>
                  <a:gd name="connsiteX11" fmla="*/ 3776 w 17824"/>
                  <a:gd name="connsiteY11" fmla="*/ 10713 h 21600"/>
                  <a:gd name="connsiteX12" fmla="*/ 0 w 17824"/>
                  <a:gd name="connsiteY12" fmla="*/ 7711 h 21600"/>
                  <a:gd name="connsiteX13" fmla="*/ 3776 w 17824"/>
                  <a:gd name="connsiteY13" fmla="*/ 10974 h 21600"/>
                  <a:gd name="connsiteX14" fmla="*/ 6328 w 17824"/>
                  <a:gd name="connsiteY14" fmla="*/ 10974 h 21600"/>
                  <a:gd name="connsiteX15" fmla="*/ 8237 w 17824"/>
                  <a:gd name="connsiteY15" fmla="*/ 14377 h 21600"/>
                  <a:gd name="connsiteX16" fmla="*/ 6476 w 17824"/>
                  <a:gd name="connsiteY16" fmla="*/ 16048 h 21600"/>
                  <a:gd name="connsiteX17" fmla="*/ 4124 w 17824"/>
                  <a:gd name="connsiteY17" fmla="*/ 15369 h 21600"/>
                  <a:gd name="connsiteX18" fmla="*/ 348 w 17824"/>
                  <a:gd name="connsiteY18" fmla="*/ 18484 h 21600"/>
                  <a:gd name="connsiteX19" fmla="*/ 4124 w 17824"/>
                  <a:gd name="connsiteY19" fmla="*/ 21600 h 21600"/>
                  <a:gd name="connsiteX20" fmla="*/ 7899 w 17824"/>
                  <a:gd name="connsiteY20" fmla="*/ 18484 h 21600"/>
                  <a:gd name="connsiteX21" fmla="*/ 6718 w 17824"/>
                  <a:gd name="connsiteY21" fmla="*/ 16222 h 21600"/>
                  <a:gd name="connsiteX22" fmla="*/ 8479 w 17824"/>
                  <a:gd name="connsiteY22" fmla="*/ 14551 h 21600"/>
                  <a:gd name="connsiteX23" fmla="*/ 12076 w 17824"/>
                  <a:gd name="connsiteY23" fmla="*/ 15595 h 21600"/>
                  <a:gd name="connsiteX24" fmla="*/ 17824 w 17824"/>
                  <a:gd name="connsiteY24" fmla="*/ 10852 h 21600"/>
                  <a:gd name="connsiteX25" fmla="*/ 12076 w 17824"/>
                  <a:gd name="connsiteY25" fmla="*/ 6092 h 21600"/>
                  <a:gd name="connsiteX26" fmla="*/ 9629 w 17824"/>
                  <a:gd name="connsiteY26" fmla="*/ 13489 h 21600"/>
                  <a:gd name="connsiteX27" fmla="*/ 7931 w 17824"/>
                  <a:gd name="connsiteY27" fmla="*/ 13489 h 21600"/>
                  <a:gd name="connsiteX28" fmla="*/ 6834 w 17824"/>
                  <a:gd name="connsiteY28" fmla="*/ 10835 h 21600"/>
                  <a:gd name="connsiteX29" fmla="*/ 7931 w 17824"/>
                  <a:gd name="connsiteY29" fmla="*/ 8180 h 21600"/>
                  <a:gd name="connsiteX30" fmla="*/ 9629 w 17824"/>
                  <a:gd name="connsiteY30" fmla="*/ 8180 h 21600"/>
                  <a:gd name="connsiteX31" fmla="*/ 10726 w 17824"/>
                  <a:gd name="connsiteY31" fmla="*/ 10835 h 21600"/>
                  <a:gd name="connsiteX32" fmla="*/ 9629 w 17824"/>
                  <a:gd name="connsiteY32" fmla="*/ 13489 h 21600"/>
                  <a:gd name="connsiteX0" fmla="*/ 11823 w 17571"/>
                  <a:gd name="connsiteY0" fmla="*/ 6092 h 21600"/>
                  <a:gd name="connsiteX1" fmla="*/ 8522 w 17571"/>
                  <a:gd name="connsiteY1" fmla="*/ 6953 h 21600"/>
                  <a:gd name="connsiteX2" fmla="*/ 8638 w 17571"/>
                  <a:gd name="connsiteY2" fmla="*/ 6858 h 21600"/>
                  <a:gd name="connsiteX3" fmla="*/ 6581 w 17571"/>
                  <a:gd name="connsiteY3" fmla="*/ 5195 h 21600"/>
                  <a:gd name="connsiteX4" fmla="*/ 7551 w 17571"/>
                  <a:gd name="connsiteY4" fmla="*/ 3116 h 21600"/>
                  <a:gd name="connsiteX5" fmla="*/ 3776 w 17571"/>
                  <a:gd name="connsiteY5" fmla="*/ 0 h 21600"/>
                  <a:gd name="connsiteX6" fmla="*/ 0 w 17571"/>
                  <a:gd name="connsiteY6" fmla="*/ 3116 h 21600"/>
                  <a:gd name="connsiteX7" fmla="*/ 3776 w 17571"/>
                  <a:gd name="connsiteY7" fmla="*/ 6231 h 21600"/>
                  <a:gd name="connsiteX8" fmla="*/ 6360 w 17571"/>
                  <a:gd name="connsiteY8" fmla="*/ 5387 h 21600"/>
                  <a:gd name="connsiteX9" fmla="*/ 8395 w 17571"/>
                  <a:gd name="connsiteY9" fmla="*/ 7032 h 21600"/>
                  <a:gd name="connsiteX10" fmla="*/ 6075 w 17571"/>
                  <a:gd name="connsiteY10" fmla="*/ 10713 h 21600"/>
                  <a:gd name="connsiteX11" fmla="*/ 3523 w 17571"/>
                  <a:gd name="connsiteY11" fmla="*/ 10713 h 21600"/>
                  <a:gd name="connsiteX12" fmla="*/ 3523 w 17571"/>
                  <a:gd name="connsiteY12" fmla="*/ 10974 h 21600"/>
                  <a:gd name="connsiteX13" fmla="*/ 6075 w 17571"/>
                  <a:gd name="connsiteY13" fmla="*/ 10974 h 21600"/>
                  <a:gd name="connsiteX14" fmla="*/ 7984 w 17571"/>
                  <a:gd name="connsiteY14" fmla="*/ 14377 h 21600"/>
                  <a:gd name="connsiteX15" fmla="*/ 6223 w 17571"/>
                  <a:gd name="connsiteY15" fmla="*/ 16048 h 21600"/>
                  <a:gd name="connsiteX16" fmla="*/ 3871 w 17571"/>
                  <a:gd name="connsiteY16" fmla="*/ 15369 h 21600"/>
                  <a:gd name="connsiteX17" fmla="*/ 95 w 17571"/>
                  <a:gd name="connsiteY17" fmla="*/ 18484 h 21600"/>
                  <a:gd name="connsiteX18" fmla="*/ 3871 w 17571"/>
                  <a:gd name="connsiteY18" fmla="*/ 21600 h 21600"/>
                  <a:gd name="connsiteX19" fmla="*/ 7646 w 17571"/>
                  <a:gd name="connsiteY19" fmla="*/ 18484 h 21600"/>
                  <a:gd name="connsiteX20" fmla="*/ 6465 w 17571"/>
                  <a:gd name="connsiteY20" fmla="*/ 16222 h 21600"/>
                  <a:gd name="connsiteX21" fmla="*/ 8226 w 17571"/>
                  <a:gd name="connsiteY21" fmla="*/ 14551 h 21600"/>
                  <a:gd name="connsiteX22" fmla="*/ 11823 w 17571"/>
                  <a:gd name="connsiteY22" fmla="*/ 15595 h 21600"/>
                  <a:gd name="connsiteX23" fmla="*/ 17571 w 17571"/>
                  <a:gd name="connsiteY23" fmla="*/ 10852 h 21600"/>
                  <a:gd name="connsiteX24" fmla="*/ 11823 w 17571"/>
                  <a:gd name="connsiteY24" fmla="*/ 6092 h 21600"/>
                  <a:gd name="connsiteX25" fmla="*/ 9376 w 17571"/>
                  <a:gd name="connsiteY25" fmla="*/ 13489 h 21600"/>
                  <a:gd name="connsiteX26" fmla="*/ 7678 w 17571"/>
                  <a:gd name="connsiteY26" fmla="*/ 13489 h 21600"/>
                  <a:gd name="connsiteX27" fmla="*/ 6581 w 17571"/>
                  <a:gd name="connsiteY27" fmla="*/ 10835 h 21600"/>
                  <a:gd name="connsiteX28" fmla="*/ 7678 w 17571"/>
                  <a:gd name="connsiteY28" fmla="*/ 8180 h 21600"/>
                  <a:gd name="connsiteX29" fmla="*/ 9376 w 17571"/>
                  <a:gd name="connsiteY29" fmla="*/ 8180 h 21600"/>
                  <a:gd name="connsiteX30" fmla="*/ 10473 w 17571"/>
                  <a:gd name="connsiteY30" fmla="*/ 10835 h 21600"/>
                  <a:gd name="connsiteX31" fmla="*/ 9376 w 17571"/>
                  <a:gd name="connsiteY31" fmla="*/ 13489 h 21600"/>
                  <a:gd name="connsiteX0" fmla="*/ 11823 w 17571"/>
                  <a:gd name="connsiteY0" fmla="*/ 6092 h 21600"/>
                  <a:gd name="connsiteX1" fmla="*/ 8522 w 17571"/>
                  <a:gd name="connsiteY1" fmla="*/ 6953 h 21600"/>
                  <a:gd name="connsiteX2" fmla="*/ 8638 w 17571"/>
                  <a:gd name="connsiteY2" fmla="*/ 6858 h 21600"/>
                  <a:gd name="connsiteX3" fmla="*/ 6581 w 17571"/>
                  <a:gd name="connsiteY3" fmla="*/ 5195 h 21600"/>
                  <a:gd name="connsiteX4" fmla="*/ 7551 w 17571"/>
                  <a:gd name="connsiteY4" fmla="*/ 3116 h 21600"/>
                  <a:gd name="connsiteX5" fmla="*/ 3776 w 17571"/>
                  <a:gd name="connsiteY5" fmla="*/ 0 h 21600"/>
                  <a:gd name="connsiteX6" fmla="*/ 0 w 17571"/>
                  <a:gd name="connsiteY6" fmla="*/ 3116 h 21600"/>
                  <a:gd name="connsiteX7" fmla="*/ 3776 w 17571"/>
                  <a:gd name="connsiteY7" fmla="*/ 6231 h 21600"/>
                  <a:gd name="connsiteX8" fmla="*/ 6360 w 17571"/>
                  <a:gd name="connsiteY8" fmla="*/ 5387 h 21600"/>
                  <a:gd name="connsiteX9" fmla="*/ 8395 w 17571"/>
                  <a:gd name="connsiteY9" fmla="*/ 7032 h 21600"/>
                  <a:gd name="connsiteX10" fmla="*/ 6075 w 17571"/>
                  <a:gd name="connsiteY10" fmla="*/ 10713 h 21600"/>
                  <a:gd name="connsiteX11" fmla="*/ 3523 w 17571"/>
                  <a:gd name="connsiteY11" fmla="*/ 10713 h 21600"/>
                  <a:gd name="connsiteX12" fmla="*/ 6075 w 17571"/>
                  <a:gd name="connsiteY12" fmla="*/ 10974 h 21600"/>
                  <a:gd name="connsiteX13" fmla="*/ 7984 w 17571"/>
                  <a:gd name="connsiteY13" fmla="*/ 14377 h 21600"/>
                  <a:gd name="connsiteX14" fmla="*/ 6223 w 17571"/>
                  <a:gd name="connsiteY14" fmla="*/ 16048 h 21600"/>
                  <a:gd name="connsiteX15" fmla="*/ 3871 w 17571"/>
                  <a:gd name="connsiteY15" fmla="*/ 15369 h 21600"/>
                  <a:gd name="connsiteX16" fmla="*/ 95 w 17571"/>
                  <a:gd name="connsiteY16" fmla="*/ 18484 h 21600"/>
                  <a:gd name="connsiteX17" fmla="*/ 3871 w 17571"/>
                  <a:gd name="connsiteY17" fmla="*/ 21600 h 21600"/>
                  <a:gd name="connsiteX18" fmla="*/ 7646 w 17571"/>
                  <a:gd name="connsiteY18" fmla="*/ 18484 h 21600"/>
                  <a:gd name="connsiteX19" fmla="*/ 6465 w 17571"/>
                  <a:gd name="connsiteY19" fmla="*/ 16222 h 21600"/>
                  <a:gd name="connsiteX20" fmla="*/ 8226 w 17571"/>
                  <a:gd name="connsiteY20" fmla="*/ 14551 h 21600"/>
                  <a:gd name="connsiteX21" fmla="*/ 11823 w 17571"/>
                  <a:gd name="connsiteY21" fmla="*/ 15595 h 21600"/>
                  <a:gd name="connsiteX22" fmla="*/ 17571 w 17571"/>
                  <a:gd name="connsiteY22" fmla="*/ 10852 h 21600"/>
                  <a:gd name="connsiteX23" fmla="*/ 11823 w 17571"/>
                  <a:gd name="connsiteY23" fmla="*/ 6092 h 21600"/>
                  <a:gd name="connsiteX24" fmla="*/ 9376 w 17571"/>
                  <a:gd name="connsiteY24" fmla="*/ 13489 h 21600"/>
                  <a:gd name="connsiteX25" fmla="*/ 7678 w 17571"/>
                  <a:gd name="connsiteY25" fmla="*/ 13489 h 21600"/>
                  <a:gd name="connsiteX26" fmla="*/ 6581 w 17571"/>
                  <a:gd name="connsiteY26" fmla="*/ 10835 h 21600"/>
                  <a:gd name="connsiteX27" fmla="*/ 7678 w 17571"/>
                  <a:gd name="connsiteY27" fmla="*/ 8180 h 21600"/>
                  <a:gd name="connsiteX28" fmla="*/ 9376 w 17571"/>
                  <a:gd name="connsiteY28" fmla="*/ 8180 h 21600"/>
                  <a:gd name="connsiteX29" fmla="*/ 10473 w 17571"/>
                  <a:gd name="connsiteY29" fmla="*/ 10835 h 21600"/>
                  <a:gd name="connsiteX30" fmla="*/ 9376 w 17571"/>
                  <a:gd name="connsiteY30" fmla="*/ 13489 h 21600"/>
                  <a:gd name="connsiteX0" fmla="*/ 11823 w 17571"/>
                  <a:gd name="connsiteY0" fmla="*/ 6092 h 21600"/>
                  <a:gd name="connsiteX1" fmla="*/ 8522 w 17571"/>
                  <a:gd name="connsiteY1" fmla="*/ 6953 h 21600"/>
                  <a:gd name="connsiteX2" fmla="*/ 8638 w 17571"/>
                  <a:gd name="connsiteY2" fmla="*/ 6858 h 21600"/>
                  <a:gd name="connsiteX3" fmla="*/ 6581 w 17571"/>
                  <a:gd name="connsiteY3" fmla="*/ 5195 h 21600"/>
                  <a:gd name="connsiteX4" fmla="*/ 7551 w 17571"/>
                  <a:gd name="connsiteY4" fmla="*/ 3116 h 21600"/>
                  <a:gd name="connsiteX5" fmla="*/ 3776 w 17571"/>
                  <a:gd name="connsiteY5" fmla="*/ 0 h 21600"/>
                  <a:gd name="connsiteX6" fmla="*/ 0 w 17571"/>
                  <a:gd name="connsiteY6" fmla="*/ 3116 h 21600"/>
                  <a:gd name="connsiteX7" fmla="*/ 3776 w 17571"/>
                  <a:gd name="connsiteY7" fmla="*/ 6231 h 21600"/>
                  <a:gd name="connsiteX8" fmla="*/ 6360 w 17571"/>
                  <a:gd name="connsiteY8" fmla="*/ 5387 h 21600"/>
                  <a:gd name="connsiteX9" fmla="*/ 8395 w 17571"/>
                  <a:gd name="connsiteY9" fmla="*/ 7032 h 21600"/>
                  <a:gd name="connsiteX10" fmla="*/ 6075 w 17571"/>
                  <a:gd name="connsiteY10" fmla="*/ 10713 h 21600"/>
                  <a:gd name="connsiteX11" fmla="*/ 6075 w 17571"/>
                  <a:gd name="connsiteY11" fmla="*/ 10974 h 21600"/>
                  <a:gd name="connsiteX12" fmla="*/ 7984 w 17571"/>
                  <a:gd name="connsiteY12" fmla="*/ 14377 h 21600"/>
                  <a:gd name="connsiteX13" fmla="*/ 6223 w 17571"/>
                  <a:gd name="connsiteY13" fmla="*/ 16048 h 21600"/>
                  <a:gd name="connsiteX14" fmla="*/ 3871 w 17571"/>
                  <a:gd name="connsiteY14" fmla="*/ 15369 h 21600"/>
                  <a:gd name="connsiteX15" fmla="*/ 95 w 17571"/>
                  <a:gd name="connsiteY15" fmla="*/ 18484 h 21600"/>
                  <a:gd name="connsiteX16" fmla="*/ 3871 w 17571"/>
                  <a:gd name="connsiteY16" fmla="*/ 21600 h 21600"/>
                  <a:gd name="connsiteX17" fmla="*/ 7646 w 17571"/>
                  <a:gd name="connsiteY17" fmla="*/ 18484 h 21600"/>
                  <a:gd name="connsiteX18" fmla="*/ 6465 w 17571"/>
                  <a:gd name="connsiteY18" fmla="*/ 16222 h 21600"/>
                  <a:gd name="connsiteX19" fmla="*/ 8226 w 17571"/>
                  <a:gd name="connsiteY19" fmla="*/ 14551 h 21600"/>
                  <a:gd name="connsiteX20" fmla="*/ 11823 w 17571"/>
                  <a:gd name="connsiteY20" fmla="*/ 15595 h 21600"/>
                  <a:gd name="connsiteX21" fmla="*/ 17571 w 17571"/>
                  <a:gd name="connsiteY21" fmla="*/ 10852 h 21600"/>
                  <a:gd name="connsiteX22" fmla="*/ 11823 w 17571"/>
                  <a:gd name="connsiteY22" fmla="*/ 6092 h 21600"/>
                  <a:gd name="connsiteX23" fmla="*/ 9376 w 17571"/>
                  <a:gd name="connsiteY23" fmla="*/ 13489 h 21600"/>
                  <a:gd name="connsiteX24" fmla="*/ 7678 w 17571"/>
                  <a:gd name="connsiteY24" fmla="*/ 13489 h 21600"/>
                  <a:gd name="connsiteX25" fmla="*/ 6581 w 17571"/>
                  <a:gd name="connsiteY25" fmla="*/ 10835 h 21600"/>
                  <a:gd name="connsiteX26" fmla="*/ 7678 w 17571"/>
                  <a:gd name="connsiteY26" fmla="*/ 8180 h 21600"/>
                  <a:gd name="connsiteX27" fmla="*/ 9376 w 17571"/>
                  <a:gd name="connsiteY27" fmla="*/ 8180 h 21600"/>
                  <a:gd name="connsiteX28" fmla="*/ 10473 w 17571"/>
                  <a:gd name="connsiteY28" fmla="*/ 10835 h 21600"/>
                  <a:gd name="connsiteX29" fmla="*/ 9376 w 17571"/>
                  <a:gd name="connsiteY29" fmla="*/ 13489 h 21600"/>
                  <a:gd name="connsiteX0" fmla="*/ 11879 w 17627"/>
                  <a:gd name="connsiteY0" fmla="*/ 6092 h 21600"/>
                  <a:gd name="connsiteX1" fmla="*/ 8578 w 17627"/>
                  <a:gd name="connsiteY1" fmla="*/ 6953 h 21600"/>
                  <a:gd name="connsiteX2" fmla="*/ 8694 w 17627"/>
                  <a:gd name="connsiteY2" fmla="*/ 6858 h 21600"/>
                  <a:gd name="connsiteX3" fmla="*/ 6637 w 17627"/>
                  <a:gd name="connsiteY3" fmla="*/ 5195 h 21600"/>
                  <a:gd name="connsiteX4" fmla="*/ 7607 w 17627"/>
                  <a:gd name="connsiteY4" fmla="*/ 3116 h 21600"/>
                  <a:gd name="connsiteX5" fmla="*/ 3832 w 17627"/>
                  <a:gd name="connsiteY5" fmla="*/ 0 h 21600"/>
                  <a:gd name="connsiteX6" fmla="*/ 56 w 17627"/>
                  <a:gd name="connsiteY6" fmla="*/ 3116 h 21600"/>
                  <a:gd name="connsiteX7" fmla="*/ 6416 w 17627"/>
                  <a:gd name="connsiteY7" fmla="*/ 5387 h 21600"/>
                  <a:gd name="connsiteX8" fmla="*/ 8451 w 17627"/>
                  <a:gd name="connsiteY8" fmla="*/ 7032 h 21600"/>
                  <a:gd name="connsiteX9" fmla="*/ 6131 w 17627"/>
                  <a:gd name="connsiteY9" fmla="*/ 10713 h 21600"/>
                  <a:gd name="connsiteX10" fmla="*/ 6131 w 17627"/>
                  <a:gd name="connsiteY10" fmla="*/ 10974 h 21600"/>
                  <a:gd name="connsiteX11" fmla="*/ 8040 w 17627"/>
                  <a:gd name="connsiteY11" fmla="*/ 14377 h 21600"/>
                  <a:gd name="connsiteX12" fmla="*/ 6279 w 17627"/>
                  <a:gd name="connsiteY12" fmla="*/ 16048 h 21600"/>
                  <a:gd name="connsiteX13" fmla="*/ 3927 w 17627"/>
                  <a:gd name="connsiteY13" fmla="*/ 15369 h 21600"/>
                  <a:gd name="connsiteX14" fmla="*/ 151 w 17627"/>
                  <a:gd name="connsiteY14" fmla="*/ 18484 h 21600"/>
                  <a:gd name="connsiteX15" fmla="*/ 3927 w 17627"/>
                  <a:gd name="connsiteY15" fmla="*/ 21600 h 21600"/>
                  <a:gd name="connsiteX16" fmla="*/ 7702 w 17627"/>
                  <a:gd name="connsiteY16" fmla="*/ 18484 h 21600"/>
                  <a:gd name="connsiteX17" fmla="*/ 6521 w 17627"/>
                  <a:gd name="connsiteY17" fmla="*/ 16222 h 21600"/>
                  <a:gd name="connsiteX18" fmla="*/ 8282 w 17627"/>
                  <a:gd name="connsiteY18" fmla="*/ 14551 h 21600"/>
                  <a:gd name="connsiteX19" fmla="*/ 11879 w 17627"/>
                  <a:gd name="connsiteY19" fmla="*/ 15595 h 21600"/>
                  <a:gd name="connsiteX20" fmla="*/ 17627 w 17627"/>
                  <a:gd name="connsiteY20" fmla="*/ 10852 h 21600"/>
                  <a:gd name="connsiteX21" fmla="*/ 11879 w 17627"/>
                  <a:gd name="connsiteY21" fmla="*/ 6092 h 21600"/>
                  <a:gd name="connsiteX22" fmla="*/ 9432 w 17627"/>
                  <a:gd name="connsiteY22" fmla="*/ 13489 h 21600"/>
                  <a:gd name="connsiteX23" fmla="*/ 7734 w 17627"/>
                  <a:gd name="connsiteY23" fmla="*/ 13489 h 21600"/>
                  <a:gd name="connsiteX24" fmla="*/ 6637 w 17627"/>
                  <a:gd name="connsiteY24" fmla="*/ 10835 h 21600"/>
                  <a:gd name="connsiteX25" fmla="*/ 7734 w 17627"/>
                  <a:gd name="connsiteY25" fmla="*/ 8180 h 21600"/>
                  <a:gd name="connsiteX26" fmla="*/ 9432 w 17627"/>
                  <a:gd name="connsiteY26" fmla="*/ 8180 h 21600"/>
                  <a:gd name="connsiteX27" fmla="*/ 10529 w 17627"/>
                  <a:gd name="connsiteY27" fmla="*/ 10835 h 21600"/>
                  <a:gd name="connsiteX28" fmla="*/ 9432 w 17627"/>
                  <a:gd name="connsiteY28" fmla="*/ 13489 h 21600"/>
                  <a:gd name="connsiteX0" fmla="*/ 11967 w 17715"/>
                  <a:gd name="connsiteY0" fmla="*/ 6092 h 21600"/>
                  <a:gd name="connsiteX1" fmla="*/ 8666 w 17715"/>
                  <a:gd name="connsiteY1" fmla="*/ 6953 h 21600"/>
                  <a:gd name="connsiteX2" fmla="*/ 8782 w 17715"/>
                  <a:gd name="connsiteY2" fmla="*/ 6858 h 21600"/>
                  <a:gd name="connsiteX3" fmla="*/ 6725 w 17715"/>
                  <a:gd name="connsiteY3" fmla="*/ 5195 h 21600"/>
                  <a:gd name="connsiteX4" fmla="*/ 7695 w 17715"/>
                  <a:gd name="connsiteY4" fmla="*/ 3116 h 21600"/>
                  <a:gd name="connsiteX5" fmla="*/ 3920 w 17715"/>
                  <a:gd name="connsiteY5" fmla="*/ 0 h 21600"/>
                  <a:gd name="connsiteX6" fmla="*/ 144 w 17715"/>
                  <a:gd name="connsiteY6" fmla="*/ 3116 h 21600"/>
                  <a:gd name="connsiteX7" fmla="*/ 8539 w 17715"/>
                  <a:gd name="connsiteY7" fmla="*/ 7032 h 21600"/>
                  <a:gd name="connsiteX8" fmla="*/ 6219 w 17715"/>
                  <a:gd name="connsiteY8" fmla="*/ 10713 h 21600"/>
                  <a:gd name="connsiteX9" fmla="*/ 6219 w 17715"/>
                  <a:gd name="connsiteY9" fmla="*/ 10974 h 21600"/>
                  <a:gd name="connsiteX10" fmla="*/ 8128 w 17715"/>
                  <a:gd name="connsiteY10" fmla="*/ 14377 h 21600"/>
                  <a:gd name="connsiteX11" fmla="*/ 6367 w 17715"/>
                  <a:gd name="connsiteY11" fmla="*/ 16048 h 21600"/>
                  <a:gd name="connsiteX12" fmla="*/ 4015 w 17715"/>
                  <a:gd name="connsiteY12" fmla="*/ 15369 h 21600"/>
                  <a:gd name="connsiteX13" fmla="*/ 239 w 17715"/>
                  <a:gd name="connsiteY13" fmla="*/ 18484 h 21600"/>
                  <a:gd name="connsiteX14" fmla="*/ 4015 w 17715"/>
                  <a:gd name="connsiteY14" fmla="*/ 21600 h 21600"/>
                  <a:gd name="connsiteX15" fmla="*/ 7790 w 17715"/>
                  <a:gd name="connsiteY15" fmla="*/ 18484 h 21600"/>
                  <a:gd name="connsiteX16" fmla="*/ 6609 w 17715"/>
                  <a:gd name="connsiteY16" fmla="*/ 16222 h 21600"/>
                  <a:gd name="connsiteX17" fmla="*/ 8370 w 17715"/>
                  <a:gd name="connsiteY17" fmla="*/ 14551 h 21600"/>
                  <a:gd name="connsiteX18" fmla="*/ 11967 w 17715"/>
                  <a:gd name="connsiteY18" fmla="*/ 15595 h 21600"/>
                  <a:gd name="connsiteX19" fmla="*/ 17715 w 17715"/>
                  <a:gd name="connsiteY19" fmla="*/ 10852 h 21600"/>
                  <a:gd name="connsiteX20" fmla="*/ 11967 w 17715"/>
                  <a:gd name="connsiteY20" fmla="*/ 6092 h 21600"/>
                  <a:gd name="connsiteX21" fmla="*/ 9520 w 17715"/>
                  <a:gd name="connsiteY21" fmla="*/ 13489 h 21600"/>
                  <a:gd name="connsiteX22" fmla="*/ 7822 w 17715"/>
                  <a:gd name="connsiteY22" fmla="*/ 13489 h 21600"/>
                  <a:gd name="connsiteX23" fmla="*/ 6725 w 17715"/>
                  <a:gd name="connsiteY23" fmla="*/ 10835 h 21600"/>
                  <a:gd name="connsiteX24" fmla="*/ 7822 w 17715"/>
                  <a:gd name="connsiteY24" fmla="*/ 8180 h 21600"/>
                  <a:gd name="connsiteX25" fmla="*/ 9520 w 17715"/>
                  <a:gd name="connsiteY25" fmla="*/ 8180 h 21600"/>
                  <a:gd name="connsiteX26" fmla="*/ 10617 w 17715"/>
                  <a:gd name="connsiteY26" fmla="*/ 10835 h 21600"/>
                  <a:gd name="connsiteX27" fmla="*/ 9520 w 17715"/>
                  <a:gd name="connsiteY27" fmla="*/ 13489 h 21600"/>
                  <a:gd name="connsiteX0" fmla="*/ 11967 w 17715"/>
                  <a:gd name="connsiteY0" fmla="*/ 6092 h 21600"/>
                  <a:gd name="connsiteX1" fmla="*/ 8666 w 17715"/>
                  <a:gd name="connsiteY1" fmla="*/ 6953 h 21600"/>
                  <a:gd name="connsiteX2" fmla="*/ 8782 w 17715"/>
                  <a:gd name="connsiteY2" fmla="*/ 6858 h 21600"/>
                  <a:gd name="connsiteX3" fmla="*/ 7695 w 17715"/>
                  <a:gd name="connsiteY3" fmla="*/ 3116 h 21600"/>
                  <a:gd name="connsiteX4" fmla="*/ 3920 w 17715"/>
                  <a:gd name="connsiteY4" fmla="*/ 0 h 21600"/>
                  <a:gd name="connsiteX5" fmla="*/ 144 w 17715"/>
                  <a:gd name="connsiteY5" fmla="*/ 3116 h 21600"/>
                  <a:gd name="connsiteX6" fmla="*/ 8539 w 17715"/>
                  <a:gd name="connsiteY6" fmla="*/ 7032 h 21600"/>
                  <a:gd name="connsiteX7" fmla="*/ 6219 w 17715"/>
                  <a:gd name="connsiteY7" fmla="*/ 10713 h 21600"/>
                  <a:gd name="connsiteX8" fmla="*/ 6219 w 17715"/>
                  <a:gd name="connsiteY8" fmla="*/ 10974 h 21600"/>
                  <a:gd name="connsiteX9" fmla="*/ 8128 w 17715"/>
                  <a:gd name="connsiteY9" fmla="*/ 14377 h 21600"/>
                  <a:gd name="connsiteX10" fmla="*/ 6367 w 17715"/>
                  <a:gd name="connsiteY10" fmla="*/ 16048 h 21600"/>
                  <a:gd name="connsiteX11" fmla="*/ 4015 w 17715"/>
                  <a:gd name="connsiteY11" fmla="*/ 15369 h 21600"/>
                  <a:gd name="connsiteX12" fmla="*/ 239 w 17715"/>
                  <a:gd name="connsiteY12" fmla="*/ 18484 h 21600"/>
                  <a:gd name="connsiteX13" fmla="*/ 4015 w 17715"/>
                  <a:gd name="connsiteY13" fmla="*/ 21600 h 21600"/>
                  <a:gd name="connsiteX14" fmla="*/ 7790 w 17715"/>
                  <a:gd name="connsiteY14" fmla="*/ 18484 h 21600"/>
                  <a:gd name="connsiteX15" fmla="*/ 6609 w 17715"/>
                  <a:gd name="connsiteY15" fmla="*/ 16222 h 21600"/>
                  <a:gd name="connsiteX16" fmla="*/ 8370 w 17715"/>
                  <a:gd name="connsiteY16" fmla="*/ 14551 h 21600"/>
                  <a:gd name="connsiteX17" fmla="*/ 11967 w 17715"/>
                  <a:gd name="connsiteY17" fmla="*/ 15595 h 21600"/>
                  <a:gd name="connsiteX18" fmla="*/ 17715 w 17715"/>
                  <a:gd name="connsiteY18" fmla="*/ 10852 h 21600"/>
                  <a:gd name="connsiteX19" fmla="*/ 11967 w 17715"/>
                  <a:gd name="connsiteY19" fmla="*/ 6092 h 21600"/>
                  <a:gd name="connsiteX20" fmla="*/ 9520 w 17715"/>
                  <a:gd name="connsiteY20" fmla="*/ 13489 h 21600"/>
                  <a:gd name="connsiteX21" fmla="*/ 7822 w 17715"/>
                  <a:gd name="connsiteY21" fmla="*/ 13489 h 21600"/>
                  <a:gd name="connsiteX22" fmla="*/ 6725 w 17715"/>
                  <a:gd name="connsiteY22" fmla="*/ 10835 h 21600"/>
                  <a:gd name="connsiteX23" fmla="*/ 7822 w 17715"/>
                  <a:gd name="connsiteY23" fmla="*/ 8180 h 21600"/>
                  <a:gd name="connsiteX24" fmla="*/ 9520 w 17715"/>
                  <a:gd name="connsiteY24" fmla="*/ 8180 h 21600"/>
                  <a:gd name="connsiteX25" fmla="*/ 10617 w 17715"/>
                  <a:gd name="connsiteY25" fmla="*/ 10835 h 21600"/>
                  <a:gd name="connsiteX26" fmla="*/ 9520 w 17715"/>
                  <a:gd name="connsiteY26" fmla="*/ 13489 h 21600"/>
                  <a:gd name="connsiteX0" fmla="*/ 11967 w 17715"/>
                  <a:gd name="connsiteY0" fmla="*/ 6092 h 21600"/>
                  <a:gd name="connsiteX1" fmla="*/ 8666 w 17715"/>
                  <a:gd name="connsiteY1" fmla="*/ 6953 h 21600"/>
                  <a:gd name="connsiteX2" fmla="*/ 8782 w 17715"/>
                  <a:gd name="connsiteY2" fmla="*/ 6858 h 21600"/>
                  <a:gd name="connsiteX3" fmla="*/ 3920 w 17715"/>
                  <a:gd name="connsiteY3" fmla="*/ 0 h 21600"/>
                  <a:gd name="connsiteX4" fmla="*/ 144 w 17715"/>
                  <a:gd name="connsiteY4" fmla="*/ 3116 h 21600"/>
                  <a:gd name="connsiteX5" fmla="*/ 8539 w 17715"/>
                  <a:gd name="connsiteY5" fmla="*/ 7032 h 21600"/>
                  <a:gd name="connsiteX6" fmla="*/ 6219 w 17715"/>
                  <a:gd name="connsiteY6" fmla="*/ 10713 h 21600"/>
                  <a:gd name="connsiteX7" fmla="*/ 6219 w 17715"/>
                  <a:gd name="connsiteY7" fmla="*/ 10974 h 21600"/>
                  <a:gd name="connsiteX8" fmla="*/ 8128 w 17715"/>
                  <a:gd name="connsiteY8" fmla="*/ 14377 h 21600"/>
                  <a:gd name="connsiteX9" fmla="*/ 6367 w 17715"/>
                  <a:gd name="connsiteY9" fmla="*/ 16048 h 21600"/>
                  <a:gd name="connsiteX10" fmla="*/ 4015 w 17715"/>
                  <a:gd name="connsiteY10" fmla="*/ 15369 h 21600"/>
                  <a:gd name="connsiteX11" fmla="*/ 239 w 17715"/>
                  <a:gd name="connsiteY11" fmla="*/ 18484 h 21600"/>
                  <a:gd name="connsiteX12" fmla="*/ 4015 w 17715"/>
                  <a:gd name="connsiteY12" fmla="*/ 21600 h 21600"/>
                  <a:gd name="connsiteX13" fmla="*/ 7790 w 17715"/>
                  <a:gd name="connsiteY13" fmla="*/ 18484 h 21600"/>
                  <a:gd name="connsiteX14" fmla="*/ 6609 w 17715"/>
                  <a:gd name="connsiteY14" fmla="*/ 16222 h 21600"/>
                  <a:gd name="connsiteX15" fmla="*/ 8370 w 17715"/>
                  <a:gd name="connsiteY15" fmla="*/ 14551 h 21600"/>
                  <a:gd name="connsiteX16" fmla="*/ 11967 w 17715"/>
                  <a:gd name="connsiteY16" fmla="*/ 15595 h 21600"/>
                  <a:gd name="connsiteX17" fmla="*/ 17715 w 17715"/>
                  <a:gd name="connsiteY17" fmla="*/ 10852 h 21600"/>
                  <a:gd name="connsiteX18" fmla="*/ 11967 w 17715"/>
                  <a:gd name="connsiteY18" fmla="*/ 6092 h 21600"/>
                  <a:gd name="connsiteX19" fmla="*/ 9520 w 17715"/>
                  <a:gd name="connsiteY19" fmla="*/ 13489 h 21600"/>
                  <a:gd name="connsiteX20" fmla="*/ 7822 w 17715"/>
                  <a:gd name="connsiteY20" fmla="*/ 13489 h 21600"/>
                  <a:gd name="connsiteX21" fmla="*/ 6725 w 17715"/>
                  <a:gd name="connsiteY21" fmla="*/ 10835 h 21600"/>
                  <a:gd name="connsiteX22" fmla="*/ 7822 w 17715"/>
                  <a:gd name="connsiteY22" fmla="*/ 8180 h 21600"/>
                  <a:gd name="connsiteX23" fmla="*/ 9520 w 17715"/>
                  <a:gd name="connsiteY23" fmla="*/ 8180 h 21600"/>
                  <a:gd name="connsiteX24" fmla="*/ 10617 w 17715"/>
                  <a:gd name="connsiteY24" fmla="*/ 10835 h 21600"/>
                  <a:gd name="connsiteX25" fmla="*/ 9520 w 17715"/>
                  <a:gd name="connsiteY25" fmla="*/ 13489 h 21600"/>
                  <a:gd name="connsiteX0" fmla="*/ 11823 w 17571"/>
                  <a:gd name="connsiteY0" fmla="*/ 2976 h 18484"/>
                  <a:gd name="connsiteX1" fmla="*/ 8522 w 17571"/>
                  <a:gd name="connsiteY1" fmla="*/ 3837 h 18484"/>
                  <a:gd name="connsiteX2" fmla="*/ 8638 w 17571"/>
                  <a:gd name="connsiteY2" fmla="*/ 3742 h 18484"/>
                  <a:gd name="connsiteX3" fmla="*/ 0 w 17571"/>
                  <a:gd name="connsiteY3" fmla="*/ 0 h 18484"/>
                  <a:gd name="connsiteX4" fmla="*/ 8395 w 17571"/>
                  <a:gd name="connsiteY4" fmla="*/ 3916 h 18484"/>
                  <a:gd name="connsiteX5" fmla="*/ 6075 w 17571"/>
                  <a:gd name="connsiteY5" fmla="*/ 7597 h 18484"/>
                  <a:gd name="connsiteX6" fmla="*/ 6075 w 17571"/>
                  <a:gd name="connsiteY6" fmla="*/ 7858 h 18484"/>
                  <a:gd name="connsiteX7" fmla="*/ 7984 w 17571"/>
                  <a:gd name="connsiteY7" fmla="*/ 11261 h 18484"/>
                  <a:gd name="connsiteX8" fmla="*/ 6223 w 17571"/>
                  <a:gd name="connsiteY8" fmla="*/ 12932 h 18484"/>
                  <a:gd name="connsiteX9" fmla="*/ 3871 w 17571"/>
                  <a:gd name="connsiteY9" fmla="*/ 12253 h 18484"/>
                  <a:gd name="connsiteX10" fmla="*/ 95 w 17571"/>
                  <a:gd name="connsiteY10" fmla="*/ 15368 h 18484"/>
                  <a:gd name="connsiteX11" fmla="*/ 3871 w 17571"/>
                  <a:gd name="connsiteY11" fmla="*/ 18484 h 18484"/>
                  <a:gd name="connsiteX12" fmla="*/ 7646 w 17571"/>
                  <a:gd name="connsiteY12" fmla="*/ 15368 h 18484"/>
                  <a:gd name="connsiteX13" fmla="*/ 6465 w 17571"/>
                  <a:gd name="connsiteY13" fmla="*/ 13106 h 18484"/>
                  <a:gd name="connsiteX14" fmla="*/ 8226 w 17571"/>
                  <a:gd name="connsiteY14" fmla="*/ 11435 h 18484"/>
                  <a:gd name="connsiteX15" fmla="*/ 11823 w 17571"/>
                  <a:gd name="connsiteY15" fmla="*/ 12479 h 18484"/>
                  <a:gd name="connsiteX16" fmla="*/ 17571 w 17571"/>
                  <a:gd name="connsiteY16" fmla="*/ 7736 h 18484"/>
                  <a:gd name="connsiteX17" fmla="*/ 11823 w 17571"/>
                  <a:gd name="connsiteY17" fmla="*/ 2976 h 18484"/>
                  <a:gd name="connsiteX18" fmla="*/ 9376 w 17571"/>
                  <a:gd name="connsiteY18" fmla="*/ 10373 h 18484"/>
                  <a:gd name="connsiteX19" fmla="*/ 7678 w 17571"/>
                  <a:gd name="connsiteY19" fmla="*/ 10373 h 18484"/>
                  <a:gd name="connsiteX20" fmla="*/ 6581 w 17571"/>
                  <a:gd name="connsiteY20" fmla="*/ 7719 h 18484"/>
                  <a:gd name="connsiteX21" fmla="*/ 7678 w 17571"/>
                  <a:gd name="connsiteY21" fmla="*/ 5064 h 18484"/>
                  <a:gd name="connsiteX22" fmla="*/ 9376 w 17571"/>
                  <a:gd name="connsiteY22" fmla="*/ 5064 h 18484"/>
                  <a:gd name="connsiteX23" fmla="*/ 10473 w 17571"/>
                  <a:gd name="connsiteY23" fmla="*/ 7719 h 18484"/>
                  <a:gd name="connsiteX24" fmla="*/ 9376 w 17571"/>
                  <a:gd name="connsiteY24" fmla="*/ 10373 h 18484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6128 w 17476"/>
                  <a:gd name="connsiteY7" fmla="*/ 9956 h 15508"/>
                  <a:gd name="connsiteX8" fmla="*/ 3776 w 17476"/>
                  <a:gd name="connsiteY8" fmla="*/ 9277 h 15508"/>
                  <a:gd name="connsiteX9" fmla="*/ 0 w 17476"/>
                  <a:gd name="connsiteY9" fmla="*/ 12392 h 15508"/>
                  <a:gd name="connsiteX10" fmla="*/ 3776 w 17476"/>
                  <a:gd name="connsiteY10" fmla="*/ 15508 h 15508"/>
                  <a:gd name="connsiteX11" fmla="*/ 7551 w 17476"/>
                  <a:gd name="connsiteY11" fmla="*/ 12392 h 15508"/>
                  <a:gd name="connsiteX12" fmla="*/ 6370 w 17476"/>
                  <a:gd name="connsiteY12" fmla="*/ 10130 h 15508"/>
                  <a:gd name="connsiteX13" fmla="*/ 8131 w 17476"/>
                  <a:gd name="connsiteY13" fmla="*/ 8459 h 15508"/>
                  <a:gd name="connsiteX14" fmla="*/ 11728 w 17476"/>
                  <a:gd name="connsiteY14" fmla="*/ 9503 h 15508"/>
                  <a:gd name="connsiteX15" fmla="*/ 17476 w 17476"/>
                  <a:gd name="connsiteY15" fmla="*/ 4760 h 15508"/>
                  <a:gd name="connsiteX16" fmla="*/ 11728 w 17476"/>
                  <a:gd name="connsiteY16" fmla="*/ 0 h 15508"/>
                  <a:gd name="connsiteX17" fmla="*/ 9281 w 17476"/>
                  <a:gd name="connsiteY17" fmla="*/ 7397 h 15508"/>
                  <a:gd name="connsiteX18" fmla="*/ 7583 w 17476"/>
                  <a:gd name="connsiteY18" fmla="*/ 7397 h 15508"/>
                  <a:gd name="connsiteX19" fmla="*/ 6486 w 17476"/>
                  <a:gd name="connsiteY19" fmla="*/ 4743 h 15508"/>
                  <a:gd name="connsiteX20" fmla="*/ 7583 w 17476"/>
                  <a:gd name="connsiteY20" fmla="*/ 2088 h 15508"/>
                  <a:gd name="connsiteX21" fmla="*/ 9281 w 17476"/>
                  <a:gd name="connsiteY21" fmla="*/ 2088 h 15508"/>
                  <a:gd name="connsiteX22" fmla="*/ 10378 w 17476"/>
                  <a:gd name="connsiteY22" fmla="*/ 4743 h 15508"/>
                  <a:gd name="connsiteX23" fmla="*/ 9281 w 17476"/>
                  <a:gd name="connsiteY23" fmla="*/ 7397 h 15508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6128 w 17476"/>
                  <a:gd name="connsiteY7" fmla="*/ 9956 h 15508"/>
                  <a:gd name="connsiteX8" fmla="*/ 3776 w 17476"/>
                  <a:gd name="connsiteY8" fmla="*/ 9277 h 15508"/>
                  <a:gd name="connsiteX9" fmla="*/ 0 w 17476"/>
                  <a:gd name="connsiteY9" fmla="*/ 12392 h 15508"/>
                  <a:gd name="connsiteX10" fmla="*/ 3776 w 17476"/>
                  <a:gd name="connsiteY10" fmla="*/ 15508 h 15508"/>
                  <a:gd name="connsiteX11" fmla="*/ 7551 w 17476"/>
                  <a:gd name="connsiteY11" fmla="*/ 12392 h 15508"/>
                  <a:gd name="connsiteX12" fmla="*/ 8131 w 17476"/>
                  <a:gd name="connsiteY12" fmla="*/ 8459 h 15508"/>
                  <a:gd name="connsiteX13" fmla="*/ 11728 w 17476"/>
                  <a:gd name="connsiteY13" fmla="*/ 9503 h 15508"/>
                  <a:gd name="connsiteX14" fmla="*/ 17476 w 17476"/>
                  <a:gd name="connsiteY14" fmla="*/ 4760 h 15508"/>
                  <a:gd name="connsiteX15" fmla="*/ 11728 w 17476"/>
                  <a:gd name="connsiteY15" fmla="*/ 0 h 15508"/>
                  <a:gd name="connsiteX16" fmla="*/ 9281 w 17476"/>
                  <a:gd name="connsiteY16" fmla="*/ 7397 h 15508"/>
                  <a:gd name="connsiteX17" fmla="*/ 7583 w 17476"/>
                  <a:gd name="connsiteY17" fmla="*/ 7397 h 15508"/>
                  <a:gd name="connsiteX18" fmla="*/ 6486 w 17476"/>
                  <a:gd name="connsiteY18" fmla="*/ 4743 h 15508"/>
                  <a:gd name="connsiteX19" fmla="*/ 7583 w 17476"/>
                  <a:gd name="connsiteY19" fmla="*/ 2088 h 15508"/>
                  <a:gd name="connsiteX20" fmla="*/ 9281 w 17476"/>
                  <a:gd name="connsiteY20" fmla="*/ 2088 h 15508"/>
                  <a:gd name="connsiteX21" fmla="*/ 10378 w 17476"/>
                  <a:gd name="connsiteY21" fmla="*/ 4743 h 15508"/>
                  <a:gd name="connsiteX22" fmla="*/ 9281 w 17476"/>
                  <a:gd name="connsiteY22" fmla="*/ 7397 h 15508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3776 w 17476"/>
                  <a:gd name="connsiteY7" fmla="*/ 9277 h 15508"/>
                  <a:gd name="connsiteX8" fmla="*/ 0 w 17476"/>
                  <a:gd name="connsiteY8" fmla="*/ 12392 h 15508"/>
                  <a:gd name="connsiteX9" fmla="*/ 3776 w 17476"/>
                  <a:gd name="connsiteY9" fmla="*/ 15508 h 15508"/>
                  <a:gd name="connsiteX10" fmla="*/ 7551 w 17476"/>
                  <a:gd name="connsiteY10" fmla="*/ 12392 h 15508"/>
                  <a:gd name="connsiteX11" fmla="*/ 8131 w 17476"/>
                  <a:gd name="connsiteY11" fmla="*/ 8459 h 15508"/>
                  <a:gd name="connsiteX12" fmla="*/ 11728 w 17476"/>
                  <a:gd name="connsiteY12" fmla="*/ 9503 h 15508"/>
                  <a:gd name="connsiteX13" fmla="*/ 17476 w 17476"/>
                  <a:gd name="connsiteY13" fmla="*/ 4760 h 15508"/>
                  <a:gd name="connsiteX14" fmla="*/ 11728 w 17476"/>
                  <a:gd name="connsiteY14" fmla="*/ 0 h 15508"/>
                  <a:gd name="connsiteX15" fmla="*/ 9281 w 17476"/>
                  <a:gd name="connsiteY15" fmla="*/ 7397 h 15508"/>
                  <a:gd name="connsiteX16" fmla="*/ 7583 w 17476"/>
                  <a:gd name="connsiteY16" fmla="*/ 7397 h 15508"/>
                  <a:gd name="connsiteX17" fmla="*/ 6486 w 17476"/>
                  <a:gd name="connsiteY17" fmla="*/ 4743 h 15508"/>
                  <a:gd name="connsiteX18" fmla="*/ 7583 w 17476"/>
                  <a:gd name="connsiteY18" fmla="*/ 2088 h 15508"/>
                  <a:gd name="connsiteX19" fmla="*/ 9281 w 17476"/>
                  <a:gd name="connsiteY19" fmla="*/ 2088 h 15508"/>
                  <a:gd name="connsiteX20" fmla="*/ 10378 w 17476"/>
                  <a:gd name="connsiteY20" fmla="*/ 4743 h 15508"/>
                  <a:gd name="connsiteX21" fmla="*/ 9281 w 17476"/>
                  <a:gd name="connsiteY21" fmla="*/ 7397 h 15508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0 w 17476"/>
                  <a:gd name="connsiteY7" fmla="*/ 12392 h 15508"/>
                  <a:gd name="connsiteX8" fmla="*/ 3776 w 17476"/>
                  <a:gd name="connsiteY8" fmla="*/ 15508 h 15508"/>
                  <a:gd name="connsiteX9" fmla="*/ 7551 w 17476"/>
                  <a:gd name="connsiteY9" fmla="*/ 12392 h 15508"/>
                  <a:gd name="connsiteX10" fmla="*/ 8131 w 17476"/>
                  <a:gd name="connsiteY10" fmla="*/ 8459 h 15508"/>
                  <a:gd name="connsiteX11" fmla="*/ 11728 w 17476"/>
                  <a:gd name="connsiteY11" fmla="*/ 9503 h 15508"/>
                  <a:gd name="connsiteX12" fmla="*/ 17476 w 17476"/>
                  <a:gd name="connsiteY12" fmla="*/ 4760 h 15508"/>
                  <a:gd name="connsiteX13" fmla="*/ 11728 w 17476"/>
                  <a:gd name="connsiteY13" fmla="*/ 0 h 15508"/>
                  <a:gd name="connsiteX14" fmla="*/ 9281 w 17476"/>
                  <a:gd name="connsiteY14" fmla="*/ 7397 h 15508"/>
                  <a:gd name="connsiteX15" fmla="*/ 7583 w 17476"/>
                  <a:gd name="connsiteY15" fmla="*/ 7397 h 15508"/>
                  <a:gd name="connsiteX16" fmla="*/ 6486 w 17476"/>
                  <a:gd name="connsiteY16" fmla="*/ 4743 h 15508"/>
                  <a:gd name="connsiteX17" fmla="*/ 7583 w 17476"/>
                  <a:gd name="connsiteY17" fmla="*/ 2088 h 15508"/>
                  <a:gd name="connsiteX18" fmla="*/ 9281 w 17476"/>
                  <a:gd name="connsiteY18" fmla="*/ 2088 h 15508"/>
                  <a:gd name="connsiteX19" fmla="*/ 10378 w 17476"/>
                  <a:gd name="connsiteY19" fmla="*/ 4743 h 15508"/>
                  <a:gd name="connsiteX20" fmla="*/ 9281 w 17476"/>
                  <a:gd name="connsiteY20" fmla="*/ 7397 h 15508"/>
                  <a:gd name="connsiteX0" fmla="*/ 7952 w 13700"/>
                  <a:gd name="connsiteY0" fmla="*/ 0 h 15508"/>
                  <a:gd name="connsiteX1" fmla="*/ 4651 w 13700"/>
                  <a:gd name="connsiteY1" fmla="*/ 861 h 15508"/>
                  <a:gd name="connsiteX2" fmla="*/ 4767 w 13700"/>
                  <a:gd name="connsiteY2" fmla="*/ 766 h 15508"/>
                  <a:gd name="connsiteX3" fmla="*/ 4524 w 13700"/>
                  <a:gd name="connsiteY3" fmla="*/ 940 h 15508"/>
                  <a:gd name="connsiteX4" fmla="*/ 2204 w 13700"/>
                  <a:gd name="connsiteY4" fmla="*/ 4621 h 15508"/>
                  <a:gd name="connsiteX5" fmla="*/ 2204 w 13700"/>
                  <a:gd name="connsiteY5" fmla="*/ 4882 h 15508"/>
                  <a:gd name="connsiteX6" fmla="*/ 4113 w 13700"/>
                  <a:gd name="connsiteY6" fmla="*/ 8285 h 15508"/>
                  <a:gd name="connsiteX7" fmla="*/ 0 w 13700"/>
                  <a:gd name="connsiteY7" fmla="*/ 15508 h 15508"/>
                  <a:gd name="connsiteX8" fmla="*/ 3775 w 13700"/>
                  <a:gd name="connsiteY8" fmla="*/ 12392 h 15508"/>
                  <a:gd name="connsiteX9" fmla="*/ 4355 w 13700"/>
                  <a:gd name="connsiteY9" fmla="*/ 8459 h 15508"/>
                  <a:gd name="connsiteX10" fmla="*/ 7952 w 13700"/>
                  <a:gd name="connsiteY10" fmla="*/ 9503 h 15508"/>
                  <a:gd name="connsiteX11" fmla="*/ 13700 w 13700"/>
                  <a:gd name="connsiteY11" fmla="*/ 4760 h 15508"/>
                  <a:gd name="connsiteX12" fmla="*/ 7952 w 13700"/>
                  <a:gd name="connsiteY12" fmla="*/ 0 h 15508"/>
                  <a:gd name="connsiteX13" fmla="*/ 5505 w 13700"/>
                  <a:gd name="connsiteY13" fmla="*/ 7397 h 15508"/>
                  <a:gd name="connsiteX14" fmla="*/ 3807 w 13700"/>
                  <a:gd name="connsiteY14" fmla="*/ 7397 h 15508"/>
                  <a:gd name="connsiteX15" fmla="*/ 2710 w 13700"/>
                  <a:gd name="connsiteY15" fmla="*/ 4743 h 15508"/>
                  <a:gd name="connsiteX16" fmla="*/ 3807 w 13700"/>
                  <a:gd name="connsiteY16" fmla="*/ 2088 h 15508"/>
                  <a:gd name="connsiteX17" fmla="*/ 5505 w 13700"/>
                  <a:gd name="connsiteY17" fmla="*/ 2088 h 15508"/>
                  <a:gd name="connsiteX18" fmla="*/ 6602 w 13700"/>
                  <a:gd name="connsiteY18" fmla="*/ 4743 h 15508"/>
                  <a:gd name="connsiteX19" fmla="*/ 5505 w 13700"/>
                  <a:gd name="connsiteY19" fmla="*/ 7397 h 15508"/>
                  <a:gd name="connsiteX0" fmla="*/ 5748 w 11496"/>
                  <a:gd name="connsiteY0" fmla="*/ 0 h 12392"/>
                  <a:gd name="connsiteX1" fmla="*/ 2447 w 11496"/>
                  <a:gd name="connsiteY1" fmla="*/ 861 h 12392"/>
                  <a:gd name="connsiteX2" fmla="*/ 2563 w 11496"/>
                  <a:gd name="connsiteY2" fmla="*/ 766 h 12392"/>
                  <a:gd name="connsiteX3" fmla="*/ 2320 w 11496"/>
                  <a:gd name="connsiteY3" fmla="*/ 940 h 12392"/>
                  <a:gd name="connsiteX4" fmla="*/ 0 w 11496"/>
                  <a:gd name="connsiteY4" fmla="*/ 4621 h 12392"/>
                  <a:gd name="connsiteX5" fmla="*/ 0 w 11496"/>
                  <a:gd name="connsiteY5" fmla="*/ 4882 h 12392"/>
                  <a:gd name="connsiteX6" fmla="*/ 1909 w 11496"/>
                  <a:gd name="connsiteY6" fmla="*/ 8285 h 12392"/>
                  <a:gd name="connsiteX7" fmla="*/ 1571 w 11496"/>
                  <a:gd name="connsiteY7" fmla="*/ 12392 h 12392"/>
                  <a:gd name="connsiteX8" fmla="*/ 2151 w 11496"/>
                  <a:gd name="connsiteY8" fmla="*/ 8459 h 12392"/>
                  <a:gd name="connsiteX9" fmla="*/ 5748 w 11496"/>
                  <a:gd name="connsiteY9" fmla="*/ 9503 h 12392"/>
                  <a:gd name="connsiteX10" fmla="*/ 11496 w 11496"/>
                  <a:gd name="connsiteY10" fmla="*/ 4760 h 12392"/>
                  <a:gd name="connsiteX11" fmla="*/ 5748 w 11496"/>
                  <a:gd name="connsiteY11" fmla="*/ 0 h 12392"/>
                  <a:gd name="connsiteX12" fmla="*/ 3301 w 11496"/>
                  <a:gd name="connsiteY12" fmla="*/ 7397 h 12392"/>
                  <a:gd name="connsiteX13" fmla="*/ 1603 w 11496"/>
                  <a:gd name="connsiteY13" fmla="*/ 7397 h 12392"/>
                  <a:gd name="connsiteX14" fmla="*/ 506 w 11496"/>
                  <a:gd name="connsiteY14" fmla="*/ 4743 h 12392"/>
                  <a:gd name="connsiteX15" fmla="*/ 1603 w 11496"/>
                  <a:gd name="connsiteY15" fmla="*/ 2088 h 12392"/>
                  <a:gd name="connsiteX16" fmla="*/ 3301 w 11496"/>
                  <a:gd name="connsiteY16" fmla="*/ 2088 h 12392"/>
                  <a:gd name="connsiteX17" fmla="*/ 4398 w 11496"/>
                  <a:gd name="connsiteY17" fmla="*/ 4743 h 12392"/>
                  <a:gd name="connsiteX18" fmla="*/ 3301 w 11496"/>
                  <a:gd name="connsiteY18" fmla="*/ 7397 h 12392"/>
                  <a:gd name="connsiteX0" fmla="*/ 5748 w 11496"/>
                  <a:gd name="connsiteY0" fmla="*/ 0 h 9503"/>
                  <a:gd name="connsiteX1" fmla="*/ 2447 w 11496"/>
                  <a:gd name="connsiteY1" fmla="*/ 861 h 9503"/>
                  <a:gd name="connsiteX2" fmla="*/ 2563 w 11496"/>
                  <a:gd name="connsiteY2" fmla="*/ 766 h 9503"/>
                  <a:gd name="connsiteX3" fmla="*/ 2320 w 11496"/>
                  <a:gd name="connsiteY3" fmla="*/ 940 h 9503"/>
                  <a:gd name="connsiteX4" fmla="*/ 0 w 11496"/>
                  <a:gd name="connsiteY4" fmla="*/ 4621 h 9503"/>
                  <a:gd name="connsiteX5" fmla="*/ 0 w 11496"/>
                  <a:gd name="connsiteY5" fmla="*/ 4882 h 9503"/>
                  <a:gd name="connsiteX6" fmla="*/ 1909 w 11496"/>
                  <a:gd name="connsiteY6" fmla="*/ 8285 h 9503"/>
                  <a:gd name="connsiteX7" fmla="*/ 2151 w 11496"/>
                  <a:gd name="connsiteY7" fmla="*/ 8459 h 9503"/>
                  <a:gd name="connsiteX8" fmla="*/ 5748 w 11496"/>
                  <a:gd name="connsiteY8" fmla="*/ 9503 h 9503"/>
                  <a:gd name="connsiteX9" fmla="*/ 11496 w 11496"/>
                  <a:gd name="connsiteY9" fmla="*/ 4760 h 9503"/>
                  <a:gd name="connsiteX10" fmla="*/ 5748 w 11496"/>
                  <a:gd name="connsiteY10" fmla="*/ 0 h 9503"/>
                  <a:gd name="connsiteX11" fmla="*/ 3301 w 11496"/>
                  <a:gd name="connsiteY11" fmla="*/ 7397 h 9503"/>
                  <a:gd name="connsiteX12" fmla="*/ 1603 w 11496"/>
                  <a:gd name="connsiteY12" fmla="*/ 7397 h 9503"/>
                  <a:gd name="connsiteX13" fmla="*/ 506 w 11496"/>
                  <a:gd name="connsiteY13" fmla="*/ 4743 h 9503"/>
                  <a:gd name="connsiteX14" fmla="*/ 1603 w 11496"/>
                  <a:gd name="connsiteY14" fmla="*/ 2088 h 9503"/>
                  <a:gd name="connsiteX15" fmla="*/ 3301 w 11496"/>
                  <a:gd name="connsiteY15" fmla="*/ 2088 h 9503"/>
                  <a:gd name="connsiteX16" fmla="*/ 4398 w 11496"/>
                  <a:gd name="connsiteY16" fmla="*/ 4743 h 9503"/>
                  <a:gd name="connsiteX17" fmla="*/ 3301 w 11496"/>
                  <a:gd name="connsiteY17" fmla="*/ 7397 h 9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96" h="9503" extrusionOk="0">
                    <a:moveTo>
                      <a:pt x="5748" y="0"/>
                    </a:moveTo>
                    <a:cubicBezTo>
                      <a:pt x="4514" y="0"/>
                      <a:pt x="3375" y="322"/>
                      <a:pt x="2447" y="861"/>
                    </a:cubicBezTo>
                    <a:lnTo>
                      <a:pt x="2563" y="766"/>
                    </a:lnTo>
                    <a:lnTo>
                      <a:pt x="2320" y="940"/>
                    </a:lnTo>
                    <a:cubicBezTo>
                      <a:pt x="949" y="1784"/>
                      <a:pt x="53" y="3115"/>
                      <a:pt x="0" y="4621"/>
                    </a:cubicBezTo>
                    <a:lnTo>
                      <a:pt x="0" y="4882"/>
                    </a:lnTo>
                    <a:cubicBezTo>
                      <a:pt x="42" y="6231"/>
                      <a:pt x="770" y="7441"/>
                      <a:pt x="1909" y="8285"/>
                    </a:cubicBezTo>
                    <a:cubicBezTo>
                      <a:pt x="2268" y="8881"/>
                      <a:pt x="1511" y="8256"/>
                      <a:pt x="2151" y="8459"/>
                    </a:cubicBezTo>
                    <a:cubicBezTo>
                      <a:pt x="3132" y="9112"/>
                      <a:pt x="4387" y="9503"/>
                      <a:pt x="5748" y="9503"/>
                    </a:cubicBezTo>
                    <a:cubicBezTo>
                      <a:pt x="8923" y="9503"/>
                      <a:pt x="11496" y="7380"/>
                      <a:pt x="11496" y="4760"/>
                    </a:cubicBezTo>
                    <a:cubicBezTo>
                      <a:pt x="11496" y="2141"/>
                      <a:pt x="8923" y="0"/>
                      <a:pt x="5748" y="0"/>
                    </a:cubicBezTo>
                    <a:close/>
                    <a:moveTo>
                      <a:pt x="3301" y="7397"/>
                    </a:moveTo>
                    <a:cubicBezTo>
                      <a:pt x="2869" y="7850"/>
                      <a:pt x="2035" y="7850"/>
                      <a:pt x="1603" y="7397"/>
                    </a:cubicBezTo>
                    <a:cubicBezTo>
                      <a:pt x="917" y="6666"/>
                      <a:pt x="506" y="5744"/>
                      <a:pt x="506" y="4743"/>
                    </a:cubicBezTo>
                    <a:cubicBezTo>
                      <a:pt x="506" y="3742"/>
                      <a:pt x="917" y="2820"/>
                      <a:pt x="1603" y="2088"/>
                    </a:cubicBezTo>
                    <a:cubicBezTo>
                      <a:pt x="2035" y="1636"/>
                      <a:pt x="2869" y="1636"/>
                      <a:pt x="3301" y="2088"/>
                    </a:cubicBezTo>
                    <a:cubicBezTo>
                      <a:pt x="3987" y="2820"/>
                      <a:pt x="4398" y="3742"/>
                      <a:pt x="4398" y="4743"/>
                    </a:cubicBezTo>
                    <a:cubicBezTo>
                      <a:pt x="4398" y="5744"/>
                      <a:pt x="3987" y="6666"/>
                      <a:pt x="3301" y="7397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solidFill>
                  <a:schemeClr val="accent4"/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ID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9" name="TextBox 578">
                <a:extLst>
                  <a:ext uri="{FF2B5EF4-FFF2-40B4-BE49-F238E27FC236}">
                    <a16:creationId xmlns:a16="http://schemas.microsoft.com/office/drawing/2014/main" id="{E29EC35B-A2A7-A74D-86BE-C4517E980358}"/>
                  </a:ext>
                </a:extLst>
              </p:cNvPr>
              <p:cNvSpPr txBox="1"/>
              <p:nvPr/>
            </p:nvSpPr>
            <p:spPr>
              <a:xfrm>
                <a:off x="4573095" y="2504800"/>
                <a:ext cx="100758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rIns="0" rtlCol="0" anchor="ctr">
                <a:spAutoFit/>
              </a:bodyPr>
              <a:lstStyle/>
              <a:p>
                <a:r>
                  <a:rPr lang="en-US" sz="1200" b="1" noProof="1"/>
                  <a:t>POLITICS AND DEMOCRACY</a:t>
                </a:r>
              </a:p>
            </p:txBody>
          </p:sp>
        </p:grp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7995D93D-09F8-264D-923F-D55F658986FF}"/>
                </a:ext>
              </a:extLst>
            </p:cNvPr>
            <p:cNvSpPr/>
            <p:nvPr/>
          </p:nvSpPr>
          <p:spPr>
            <a:xfrm rot="720000">
              <a:off x="2811794" y="572941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1F3AF88C-6833-064E-A1D6-C3654708737A}"/>
                </a:ext>
              </a:extLst>
            </p:cNvPr>
            <p:cNvSpPr/>
            <p:nvPr/>
          </p:nvSpPr>
          <p:spPr>
            <a:xfrm rot="720000">
              <a:off x="2359155" y="5336342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527188B2-6638-3B4F-92E3-9750163AD5B5}"/>
                </a:ext>
              </a:extLst>
            </p:cNvPr>
            <p:cNvSpPr/>
            <p:nvPr/>
          </p:nvSpPr>
          <p:spPr>
            <a:xfrm rot="720000">
              <a:off x="2215989" y="4766621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ADEF66C1-F024-2742-9B82-15F738CDFDBC}"/>
                </a:ext>
              </a:extLst>
            </p:cNvPr>
            <p:cNvSpPr txBox="1"/>
            <p:nvPr/>
          </p:nvSpPr>
          <p:spPr>
            <a:xfrm>
              <a:off x="1230909" y="5827314"/>
              <a:ext cx="2558561" cy="268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IDEOLOGY AND POPULISM</a:t>
              </a:r>
            </a:p>
          </p:txBody>
        </p:sp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681C0A2F-036A-D941-8718-FA6348318999}"/>
                </a:ext>
              </a:extLst>
            </p:cNvPr>
            <p:cNvSpPr txBox="1"/>
            <p:nvPr/>
          </p:nvSpPr>
          <p:spPr>
            <a:xfrm>
              <a:off x="938238" y="5345098"/>
              <a:ext cx="20597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ETHNICITY, MINORITY</a:t>
              </a:r>
            </a:p>
            <a:p>
              <a:pPr algn="r"/>
              <a:r>
                <a:rPr lang="en-US" sz="1100" noProof="1"/>
                <a:t>AND IDENTITY</a:t>
              </a:r>
            </a:p>
          </p:txBody>
        </p: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4448E2A2-0FBB-C34B-AEC1-3534DC48AEE3}"/>
                </a:ext>
              </a:extLst>
            </p:cNvPr>
            <p:cNvSpPr txBox="1"/>
            <p:nvPr/>
          </p:nvSpPr>
          <p:spPr>
            <a:xfrm>
              <a:off x="1367594" y="4807655"/>
              <a:ext cx="140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/>
                <a:t>POLITICAL PARTY AND ELECTION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2ECAF7-9791-1547-B5BF-75DD26613113}"/>
              </a:ext>
            </a:extLst>
          </p:cNvPr>
          <p:cNvGrpSpPr/>
          <p:nvPr/>
        </p:nvGrpSpPr>
        <p:grpSpPr>
          <a:xfrm>
            <a:off x="-2649" y="3283304"/>
            <a:ext cx="3397102" cy="1609261"/>
            <a:chOff x="-2649" y="3283304"/>
            <a:chExt cx="3397102" cy="1609261"/>
          </a:xfrm>
        </p:grpSpPr>
        <p:cxnSp>
          <p:nvCxnSpPr>
            <p:cNvPr id="689" name="Straight Connector 688">
              <a:extLst>
                <a:ext uri="{FF2B5EF4-FFF2-40B4-BE49-F238E27FC236}">
                  <a16:creationId xmlns:a16="http://schemas.microsoft.com/office/drawing/2014/main" id="{381D8052-80DF-6547-9857-9068242F7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5423" y="4292982"/>
              <a:ext cx="335382" cy="28813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8156E450-74D7-2044-B78B-B07DC35C4B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10410" y="3683000"/>
              <a:ext cx="339388" cy="13241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C6BF15BC-9E47-464A-8704-2A76F89C32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21947" y="4064001"/>
              <a:ext cx="595079" cy="10836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A1DE5B93-1CAB-C14D-A0F3-3A7A0FABC834}"/>
                </a:ext>
              </a:extLst>
            </p:cNvPr>
            <p:cNvSpPr/>
            <p:nvPr/>
          </p:nvSpPr>
          <p:spPr>
            <a:xfrm>
              <a:off x="1757125" y="3283304"/>
              <a:ext cx="1303546" cy="1303643"/>
            </a:xfrm>
            <a:custGeom>
              <a:avLst/>
              <a:gdLst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105 w 21600"/>
                <a:gd name="connsiteY14" fmla="*/ 10425 h 21600"/>
                <a:gd name="connsiteX15" fmla="*/ 5344 w 21600"/>
                <a:gd name="connsiteY15" fmla="*/ 8638 h 21600"/>
                <a:gd name="connsiteX16" fmla="*/ 2672 w 21600"/>
                <a:gd name="connsiteY16" fmla="*/ 4313 h 21600"/>
                <a:gd name="connsiteX17" fmla="*/ 0 w 21600"/>
                <a:gd name="connsiteY17" fmla="*/ 8638 h 21600"/>
                <a:gd name="connsiteX18" fmla="*/ 2672 w 21600"/>
                <a:gd name="connsiteY18" fmla="*/ 12962 h 21600"/>
                <a:gd name="connsiteX19" fmla="*/ 6628 w 21600"/>
                <a:gd name="connsiteY19" fmla="*/ 12213 h 21600"/>
                <a:gd name="connsiteX20" fmla="*/ 6240 w 21600"/>
                <a:gd name="connsiteY20" fmla="*/ 15016 h 21600"/>
                <a:gd name="connsiteX21" fmla="*/ 10307 w 21600"/>
                <a:gd name="connsiteY21" fmla="*/ 21600 h 21600"/>
                <a:gd name="connsiteX22" fmla="*/ 14375 w 21600"/>
                <a:gd name="connsiteY22" fmla="*/ 15197 h 21600"/>
                <a:gd name="connsiteX23" fmla="*/ 16256 w 21600"/>
                <a:gd name="connsiteY23" fmla="*/ 15197 h 21600"/>
                <a:gd name="connsiteX24" fmla="*/ 18928 w 21600"/>
                <a:gd name="connsiteY24" fmla="*/ 19341 h 21600"/>
                <a:gd name="connsiteX25" fmla="*/ 21600 w 21600"/>
                <a:gd name="connsiteY25" fmla="*/ 15016 h 21600"/>
                <a:gd name="connsiteX26" fmla="*/ 18935 w 21600"/>
                <a:gd name="connsiteY26" fmla="*/ 10691 h 21600"/>
                <a:gd name="connsiteX27" fmla="*/ 13241 w 21600"/>
                <a:gd name="connsiteY27" fmla="*/ 18701 h 21600"/>
                <a:gd name="connsiteX28" fmla="*/ 12039 w 21600"/>
                <a:gd name="connsiteY28" fmla="*/ 18701 h 21600"/>
                <a:gd name="connsiteX29" fmla="*/ 11263 w 21600"/>
                <a:gd name="connsiteY29" fmla="*/ 15016 h 21600"/>
                <a:gd name="connsiteX30" fmla="*/ 12039 w 21600"/>
                <a:gd name="connsiteY30" fmla="*/ 11332 h 21600"/>
                <a:gd name="connsiteX31" fmla="*/ 13241 w 21600"/>
                <a:gd name="connsiteY31" fmla="*/ 11332 h 21600"/>
                <a:gd name="connsiteX32" fmla="*/ 14017 w 21600"/>
                <a:gd name="connsiteY32" fmla="*/ 15016 h 21600"/>
                <a:gd name="connsiteX33" fmla="*/ 13241 w 21600"/>
                <a:gd name="connsiteY33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344 w 21600"/>
                <a:gd name="connsiteY14" fmla="*/ 8638 h 21600"/>
                <a:gd name="connsiteX15" fmla="*/ 2672 w 21600"/>
                <a:gd name="connsiteY15" fmla="*/ 4313 h 21600"/>
                <a:gd name="connsiteX16" fmla="*/ 0 w 21600"/>
                <a:gd name="connsiteY16" fmla="*/ 8638 h 21600"/>
                <a:gd name="connsiteX17" fmla="*/ 2672 w 21600"/>
                <a:gd name="connsiteY17" fmla="*/ 12962 h 21600"/>
                <a:gd name="connsiteX18" fmla="*/ 6628 w 21600"/>
                <a:gd name="connsiteY18" fmla="*/ 12213 h 21600"/>
                <a:gd name="connsiteX19" fmla="*/ 6240 w 21600"/>
                <a:gd name="connsiteY19" fmla="*/ 15016 h 21600"/>
                <a:gd name="connsiteX20" fmla="*/ 10307 w 21600"/>
                <a:gd name="connsiteY20" fmla="*/ 21600 h 21600"/>
                <a:gd name="connsiteX21" fmla="*/ 14375 w 21600"/>
                <a:gd name="connsiteY21" fmla="*/ 15197 h 21600"/>
                <a:gd name="connsiteX22" fmla="*/ 16256 w 21600"/>
                <a:gd name="connsiteY22" fmla="*/ 15197 h 21600"/>
                <a:gd name="connsiteX23" fmla="*/ 18928 w 21600"/>
                <a:gd name="connsiteY23" fmla="*/ 19341 h 21600"/>
                <a:gd name="connsiteX24" fmla="*/ 21600 w 21600"/>
                <a:gd name="connsiteY24" fmla="*/ 15016 h 21600"/>
                <a:gd name="connsiteX25" fmla="*/ 18935 w 21600"/>
                <a:gd name="connsiteY25" fmla="*/ 10691 h 21600"/>
                <a:gd name="connsiteX26" fmla="*/ 13241 w 21600"/>
                <a:gd name="connsiteY26" fmla="*/ 18701 h 21600"/>
                <a:gd name="connsiteX27" fmla="*/ 12039 w 21600"/>
                <a:gd name="connsiteY27" fmla="*/ 18701 h 21600"/>
                <a:gd name="connsiteX28" fmla="*/ 11263 w 21600"/>
                <a:gd name="connsiteY28" fmla="*/ 15016 h 21600"/>
                <a:gd name="connsiteX29" fmla="*/ 12039 w 21600"/>
                <a:gd name="connsiteY29" fmla="*/ 11332 h 21600"/>
                <a:gd name="connsiteX30" fmla="*/ 13241 w 21600"/>
                <a:gd name="connsiteY30" fmla="*/ 11332 h 21600"/>
                <a:gd name="connsiteX31" fmla="*/ 14017 w 21600"/>
                <a:gd name="connsiteY31" fmla="*/ 15016 h 21600"/>
                <a:gd name="connsiteX32" fmla="*/ 13241 w 21600"/>
                <a:gd name="connsiteY32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2672 w 21600"/>
                <a:gd name="connsiteY14" fmla="*/ 4313 h 21600"/>
                <a:gd name="connsiteX15" fmla="*/ 0 w 21600"/>
                <a:gd name="connsiteY15" fmla="*/ 8638 h 21600"/>
                <a:gd name="connsiteX16" fmla="*/ 2672 w 21600"/>
                <a:gd name="connsiteY16" fmla="*/ 12962 h 21600"/>
                <a:gd name="connsiteX17" fmla="*/ 6628 w 21600"/>
                <a:gd name="connsiteY17" fmla="*/ 12213 h 21600"/>
                <a:gd name="connsiteX18" fmla="*/ 6240 w 21600"/>
                <a:gd name="connsiteY18" fmla="*/ 15016 h 21600"/>
                <a:gd name="connsiteX19" fmla="*/ 10307 w 21600"/>
                <a:gd name="connsiteY19" fmla="*/ 21600 h 21600"/>
                <a:gd name="connsiteX20" fmla="*/ 14375 w 21600"/>
                <a:gd name="connsiteY20" fmla="*/ 15197 h 21600"/>
                <a:gd name="connsiteX21" fmla="*/ 16256 w 21600"/>
                <a:gd name="connsiteY21" fmla="*/ 15197 h 21600"/>
                <a:gd name="connsiteX22" fmla="*/ 18928 w 21600"/>
                <a:gd name="connsiteY22" fmla="*/ 19341 h 21600"/>
                <a:gd name="connsiteX23" fmla="*/ 21600 w 21600"/>
                <a:gd name="connsiteY23" fmla="*/ 15016 h 21600"/>
                <a:gd name="connsiteX24" fmla="*/ 18935 w 21600"/>
                <a:gd name="connsiteY24" fmla="*/ 10691 h 21600"/>
                <a:gd name="connsiteX25" fmla="*/ 13241 w 21600"/>
                <a:gd name="connsiteY25" fmla="*/ 18701 h 21600"/>
                <a:gd name="connsiteX26" fmla="*/ 12039 w 21600"/>
                <a:gd name="connsiteY26" fmla="*/ 18701 h 21600"/>
                <a:gd name="connsiteX27" fmla="*/ 11263 w 21600"/>
                <a:gd name="connsiteY27" fmla="*/ 15016 h 21600"/>
                <a:gd name="connsiteX28" fmla="*/ 12039 w 21600"/>
                <a:gd name="connsiteY28" fmla="*/ 11332 h 21600"/>
                <a:gd name="connsiteX29" fmla="*/ 13241 w 21600"/>
                <a:gd name="connsiteY29" fmla="*/ 11332 h 21600"/>
                <a:gd name="connsiteX30" fmla="*/ 14017 w 21600"/>
                <a:gd name="connsiteY30" fmla="*/ 15016 h 21600"/>
                <a:gd name="connsiteX31" fmla="*/ 13241 w 21600"/>
                <a:gd name="connsiteY31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0 w 21600"/>
                <a:gd name="connsiteY14" fmla="*/ 8638 h 21600"/>
                <a:gd name="connsiteX15" fmla="*/ 2672 w 21600"/>
                <a:gd name="connsiteY15" fmla="*/ 12962 h 21600"/>
                <a:gd name="connsiteX16" fmla="*/ 6628 w 21600"/>
                <a:gd name="connsiteY16" fmla="*/ 12213 h 21600"/>
                <a:gd name="connsiteX17" fmla="*/ 6240 w 21600"/>
                <a:gd name="connsiteY17" fmla="*/ 15016 h 21600"/>
                <a:gd name="connsiteX18" fmla="*/ 10307 w 21600"/>
                <a:gd name="connsiteY18" fmla="*/ 21600 h 21600"/>
                <a:gd name="connsiteX19" fmla="*/ 14375 w 21600"/>
                <a:gd name="connsiteY19" fmla="*/ 15197 h 21600"/>
                <a:gd name="connsiteX20" fmla="*/ 16256 w 21600"/>
                <a:gd name="connsiteY20" fmla="*/ 15197 h 21600"/>
                <a:gd name="connsiteX21" fmla="*/ 18928 w 21600"/>
                <a:gd name="connsiteY21" fmla="*/ 19341 h 21600"/>
                <a:gd name="connsiteX22" fmla="*/ 21600 w 21600"/>
                <a:gd name="connsiteY22" fmla="*/ 15016 h 21600"/>
                <a:gd name="connsiteX23" fmla="*/ 18935 w 21600"/>
                <a:gd name="connsiteY23" fmla="*/ 10691 h 21600"/>
                <a:gd name="connsiteX24" fmla="*/ 13241 w 21600"/>
                <a:gd name="connsiteY24" fmla="*/ 18701 h 21600"/>
                <a:gd name="connsiteX25" fmla="*/ 12039 w 21600"/>
                <a:gd name="connsiteY25" fmla="*/ 18701 h 21600"/>
                <a:gd name="connsiteX26" fmla="*/ 11263 w 21600"/>
                <a:gd name="connsiteY26" fmla="*/ 15016 h 21600"/>
                <a:gd name="connsiteX27" fmla="*/ 12039 w 21600"/>
                <a:gd name="connsiteY27" fmla="*/ 11332 h 21600"/>
                <a:gd name="connsiteX28" fmla="*/ 13241 w 21600"/>
                <a:gd name="connsiteY28" fmla="*/ 11332 h 21600"/>
                <a:gd name="connsiteX29" fmla="*/ 14017 w 21600"/>
                <a:gd name="connsiteY29" fmla="*/ 15016 h 21600"/>
                <a:gd name="connsiteX30" fmla="*/ 13241 w 21600"/>
                <a:gd name="connsiteY30" fmla="*/ 18701 h 21600"/>
                <a:gd name="connsiteX0" fmla="*/ 16263 w 18928"/>
                <a:gd name="connsiteY0" fmla="*/ 10691 h 21600"/>
                <a:gd name="connsiteX1" fmla="*/ 13591 w 18928"/>
                <a:gd name="connsiteY1" fmla="*/ 14835 h 21600"/>
                <a:gd name="connsiteX2" fmla="*/ 11703 w 18928"/>
                <a:gd name="connsiteY2" fmla="*/ 14835 h 21600"/>
                <a:gd name="connsiteX3" fmla="*/ 10061 w 18928"/>
                <a:gd name="connsiteY3" fmla="*/ 9725 h 21600"/>
                <a:gd name="connsiteX4" fmla="*/ 11554 w 18928"/>
                <a:gd name="connsiteY4" fmla="*/ 7430 h 21600"/>
                <a:gd name="connsiteX5" fmla="*/ 13412 w 18928"/>
                <a:gd name="connsiteY5" fmla="*/ 8650 h 21600"/>
                <a:gd name="connsiteX6" fmla="*/ 16084 w 18928"/>
                <a:gd name="connsiteY6" fmla="*/ 4325 h 21600"/>
                <a:gd name="connsiteX7" fmla="*/ 13412 w 18928"/>
                <a:gd name="connsiteY7" fmla="*/ 0 h 21600"/>
                <a:gd name="connsiteX8" fmla="*/ 10740 w 18928"/>
                <a:gd name="connsiteY8" fmla="*/ 4325 h 21600"/>
                <a:gd name="connsiteX9" fmla="*/ 11405 w 18928"/>
                <a:gd name="connsiteY9" fmla="*/ 7176 h 21600"/>
                <a:gd name="connsiteX10" fmla="*/ 9897 w 18928"/>
                <a:gd name="connsiteY10" fmla="*/ 9495 h 21600"/>
                <a:gd name="connsiteX11" fmla="*/ 9979 w 18928"/>
                <a:gd name="connsiteY11" fmla="*/ 9628 h 21600"/>
                <a:gd name="connsiteX12" fmla="*/ 7643 w 18928"/>
                <a:gd name="connsiteY12" fmla="*/ 8432 h 21600"/>
                <a:gd name="connsiteX13" fmla="*/ 4060 w 18928"/>
                <a:gd name="connsiteY13" fmla="*/ 11887 h 21600"/>
                <a:gd name="connsiteX14" fmla="*/ 0 w 18928"/>
                <a:gd name="connsiteY14" fmla="*/ 12962 h 21600"/>
                <a:gd name="connsiteX15" fmla="*/ 3956 w 18928"/>
                <a:gd name="connsiteY15" fmla="*/ 12213 h 21600"/>
                <a:gd name="connsiteX16" fmla="*/ 3568 w 18928"/>
                <a:gd name="connsiteY16" fmla="*/ 15016 h 21600"/>
                <a:gd name="connsiteX17" fmla="*/ 7635 w 18928"/>
                <a:gd name="connsiteY17" fmla="*/ 21600 h 21600"/>
                <a:gd name="connsiteX18" fmla="*/ 11703 w 18928"/>
                <a:gd name="connsiteY18" fmla="*/ 15197 h 21600"/>
                <a:gd name="connsiteX19" fmla="*/ 13584 w 18928"/>
                <a:gd name="connsiteY19" fmla="*/ 15197 h 21600"/>
                <a:gd name="connsiteX20" fmla="*/ 16256 w 18928"/>
                <a:gd name="connsiteY20" fmla="*/ 19341 h 21600"/>
                <a:gd name="connsiteX21" fmla="*/ 18928 w 18928"/>
                <a:gd name="connsiteY21" fmla="*/ 15016 h 21600"/>
                <a:gd name="connsiteX22" fmla="*/ 16263 w 18928"/>
                <a:gd name="connsiteY22" fmla="*/ 10691 h 21600"/>
                <a:gd name="connsiteX23" fmla="*/ 10569 w 18928"/>
                <a:gd name="connsiteY23" fmla="*/ 18701 h 21600"/>
                <a:gd name="connsiteX24" fmla="*/ 9367 w 18928"/>
                <a:gd name="connsiteY24" fmla="*/ 18701 h 21600"/>
                <a:gd name="connsiteX25" fmla="*/ 8591 w 18928"/>
                <a:gd name="connsiteY25" fmla="*/ 15016 h 21600"/>
                <a:gd name="connsiteX26" fmla="*/ 9367 w 18928"/>
                <a:gd name="connsiteY26" fmla="*/ 11332 h 21600"/>
                <a:gd name="connsiteX27" fmla="*/ 10569 w 18928"/>
                <a:gd name="connsiteY27" fmla="*/ 11332 h 21600"/>
                <a:gd name="connsiteX28" fmla="*/ 11345 w 18928"/>
                <a:gd name="connsiteY28" fmla="*/ 15016 h 21600"/>
                <a:gd name="connsiteX29" fmla="*/ 10569 w 18928"/>
                <a:gd name="connsiteY29" fmla="*/ 18701 h 21600"/>
                <a:gd name="connsiteX0" fmla="*/ 12695 w 15360"/>
                <a:gd name="connsiteY0" fmla="*/ 10691 h 21600"/>
                <a:gd name="connsiteX1" fmla="*/ 10023 w 15360"/>
                <a:gd name="connsiteY1" fmla="*/ 14835 h 21600"/>
                <a:gd name="connsiteX2" fmla="*/ 8135 w 15360"/>
                <a:gd name="connsiteY2" fmla="*/ 14835 h 21600"/>
                <a:gd name="connsiteX3" fmla="*/ 6493 w 15360"/>
                <a:gd name="connsiteY3" fmla="*/ 9725 h 21600"/>
                <a:gd name="connsiteX4" fmla="*/ 7986 w 15360"/>
                <a:gd name="connsiteY4" fmla="*/ 7430 h 21600"/>
                <a:gd name="connsiteX5" fmla="*/ 9844 w 15360"/>
                <a:gd name="connsiteY5" fmla="*/ 8650 h 21600"/>
                <a:gd name="connsiteX6" fmla="*/ 12516 w 15360"/>
                <a:gd name="connsiteY6" fmla="*/ 4325 h 21600"/>
                <a:gd name="connsiteX7" fmla="*/ 9844 w 15360"/>
                <a:gd name="connsiteY7" fmla="*/ 0 h 21600"/>
                <a:gd name="connsiteX8" fmla="*/ 7172 w 15360"/>
                <a:gd name="connsiteY8" fmla="*/ 4325 h 21600"/>
                <a:gd name="connsiteX9" fmla="*/ 7837 w 15360"/>
                <a:gd name="connsiteY9" fmla="*/ 7176 h 21600"/>
                <a:gd name="connsiteX10" fmla="*/ 6329 w 15360"/>
                <a:gd name="connsiteY10" fmla="*/ 9495 h 21600"/>
                <a:gd name="connsiteX11" fmla="*/ 6411 w 15360"/>
                <a:gd name="connsiteY11" fmla="*/ 9628 h 21600"/>
                <a:gd name="connsiteX12" fmla="*/ 4075 w 15360"/>
                <a:gd name="connsiteY12" fmla="*/ 8432 h 21600"/>
                <a:gd name="connsiteX13" fmla="*/ 492 w 15360"/>
                <a:gd name="connsiteY13" fmla="*/ 11887 h 21600"/>
                <a:gd name="connsiteX14" fmla="*/ 388 w 15360"/>
                <a:gd name="connsiteY14" fmla="*/ 12213 h 21600"/>
                <a:gd name="connsiteX15" fmla="*/ 0 w 15360"/>
                <a:gd name="connsiteY15" fmla="*/ 15016 h 21600"/>
                <a:gd name="connsiteX16" fmla="*/ 4067 w 15360"/>
                <a:gd name="connsiteY16" fmla="*/ 21600 h 21600"/>
                <a:gd name="connsiteX17" fmla="*/ 8135 w 15360"/>
                <a:gd name="connsiteY17" fmla="*/ 15197 h 21600"/>
                <a:gd name="connsiteX18" fmla="*/ 10016 w 15360"/>
                <a:gd name="connsiteY18" fmla="*/ 15197 h 21600"/>
                <a:gd name="connsiteX19" fmla="*/ 12688 w 15360"/>
                <a:gd name="connsiteY19" fmla="*/ 19341 h 21600"/>
                <a:gd name="connsiteX20" fmla="*/ 15360 w 15360"/>
                <a:gd name="connsiteY20" fmla="*/ 15016 h 21600"/>
                <a:gd name="connsiteX21" fmla="*/ 12695 w 15360"/>
                <a:gd name="connsiteY21" fmla="*/ 10691 h 21600"/>
                <a:gd name="connsiteX22" fmla="*/ 7001 w 15360"/>
                <a:gd name="connsiteY22" fmla="*/ 18701 h 21600"/>
                <a:gd name="connsiteX23" fmla="*/ 5799 w 15360"/>
                <a:gd name="connsiteY23" fmla="*/ 18701 h 21600"/>
                <a:gd name="connsiteX24" fmla="*/ 5023 w 15360"/>
                <a:gd name="connsiteY24" fmla="*/ 15016 h 21600"/>
                <a:gd name="connsiteX25" fmla="*/ 5799 w 15360"/>
                <a:gd name="connsiteY25" fmla="*/ 11332 h 21600"/>
                <a:gd name="connsiteX26" fmla="*/ 7001 w 15360"/>
                <a:gd name="connsiteY26" fmla="*/ 11332 h 21600"/>
                <a:gd name="connsiteX27" fmla="*/ 7777 w 15360"/>
                <a:gd name="connsiteY27" fmla="*/ 15016 h 21600"/>
                <a:gd name="connsiteX28" fmla="*/ 7001 w 15360"/>
                <a:gd name="connsiteY28" fmla="*/ 18701 h 21600"/>
                <a:gd name="connsiteX0" fmla="*/ 12695 w 15360"/>
                <a:gd name="connsiteY0" fmla="*/ 10751 h 21660"/>
                <a:gd name="connsiteX1" fmla="*/ 10023 w 15360"/>
                <a:gd name="connsiteY1" fmla="*/ 14895 h 21660"/>
                <a:gd name="connsiteX2" fmla="*/ 8135 w 15360"/>
                <a:gd name="connsiteY2" fmla="*/ 14895 h 21660"/>
                <a:gd name="connsiteX3" fmla="*/ 6493 w 15360"/>
                <a:gd name="connsiteY3" fmla="*/ 9785 h 21660"/>
                <a:gd name="connsiteX4" fmla="*/ 7986 w 15360"/>
                <a:gd name="connsiteY4" fmla="*/ 7490 h 21660"/>
                <a:gd name="connsiteX5" fmla="*/ 9844 w 15360"/>
                <a:gd name="connsiteY5" fmla="*/ 8710 h 21660"/>
                <a:gd name="connsiteX6" fmla="*/ 12516 w 15360"/>
                <a:gd name="connsiteY6" fmla="*/ 4385 h 21660"/>
                <a:gd name="connsiteX7" fmla="*/ 9844 w 15360"/>
                <a:gd name="connsiteY7" fmla="*/ 60 h 21660"/>
                <a:gd name="connsiteX8" fmla="*/ 7837 w 15360"/>
                <a:gd name="connsiteY8" fmla="*/ 7236 h 21660"/>
                <a:gd name="connsiteX9" fmla="*/ 6329 w 15360"/>
                <a:gd name="connsiteY9" fmla="*/ 9555 h 21660"/>
                <a:gd name="connsiteX10" fmla="*/ 6411 w 15360"/>
                <a:gd name="connsiteY10" fmla="*/ 9688 h 21660"/>
                <a:gd name="connsiteX11" fmla="*/ 4075 w 15360"/>
                <a:gd name="connsiteY11" fmla="*/ 8492 h 21660"/>
                <a:gd name="connsiteX12" fmla="*/ 492 w 15360"/>
                <a:gd name="connsiteY12" fmla="*/ 11947 h 21660"/>
                <a:gd name="connsiteX13" fmla="*/ 388 w 15360"/>
                <a:gd name="connsiteY13" fmla="*/ 12273 h 21660"/>
                <a:gd name="connsiteX14" fmla="*/ 0 w 15360"/>
                <a:gd name="connsiteY14" fmla="*/ 15076 h 21660"/>
                <a:gd name="connsiteX15" fmla="*/ 4067 w 15360"/>
                <a:gd name="connsiteY15" fmla="*/ 21660 h 21660"/>
                <a:gd name="connsiteX16" fmla="*/ 8135 w 15360"/>
                <a:gd name="connsiteY16" fmla="*/ 15257 h 21660"/>
                <a:gd name="connsiteX17" fmla="*/ 10016 w 15360"/>
                <a:gd name="connsiteY17" fmla="*/ 15257 h 21660"/>
                <a:gd name="connsiteX18" fmla="*/ 12688 w 15360"/>
                <a:gd name="connsiteY18" fmla="*/ 19401 h 21660"/>
                <a:gd name="connsiteX19" fmla="*/ 15360 w 15360"/>
                <a:gd name="connsiteY19" fmla="*/ 15076 h 21660"/>
                <a:gd name="connsiteX20" fmla="*/ 12695 w 15360"/>
                <a:gd name="connsiteY20" fmla="*/ 10751 h 21660"/>
                <a:gd name="connsiteX21" fmla="*/ 7001 w 15360"/>
                <a:gd name="connsiteY21" fmla="*/ 18761 h 21660"/>
                <a:gd name="connsiteX22" fmla="*/ 5799 w 15360"/>
                <a:gd name="connsiteY22" fmla="*/ 18761 h 21660"/>
                <a:gd name="connsiteX23" fmla="*/ 5023 w 15360"/>
                <a:gd name="connsiteY23" fmla="*/ 15076 h 21660"/>
                <a:gd name="connsiteX24" fmla="*/ 5799 w 15360"/>
                <a:gd name="connsiteY24" fmla="*/ 11392 h 21660"/>
                <a:gd name="connsiteX25" fmla="*/ 7001 w 15360"/>
                <a:gd name="connsiteY25" fmla="*/ 11392 h 21660"/>
                <a:gd name="connsiteX26" fmla="*/ 7777 w 15360"/>
                <a:gd name="connsiteY26" fmla="*/ 15076 h 21660"/>
                <a:gd name="connsiteX27" fmla="*/ 7001 w 15360"/>
                <a:gd name="connsiteY27" fmla="*/ 18761 h 21660"/>
                <a:gd name="connsiteX0" fmla="*/ 12695 w 15360"/>
                <a:gd name="connsiteY0" fmla="*/ 6385 h 17294"/>
                <a:gd name="connsiteX1" fmla="*/ 10023 w 15360"/>
                <a:gd name="connsiteY1" fmla="*/ 10529 h 17294"/>
                <a:gd name="connsiteX2" fmla="*/ 8135 w 15360"/>
                <a:gd name="connsiteY2" fmla="*/ 10529 h 17294"/>
                <a:gd name="connsiteX3" fmla="*/ 6493 w 15360"/>
                <a:gd name="connsiteY3" fmla="*/ 5419 h 17294"/>
                <a:gd name="connsiteX4" fmla="*/ 7986 w 15360"/>
                <a:gd name="connsiteY4" fmla="*/ 3124 h 17294"/>
                <a:gd name="connsiteX5" fmla="*/ 9844 w 15360"/>
                <a:gd name="connsiteY5" fmla="*/ 4344 h 17294"/>
                <a:gd name="connsiteX6" fmla="*/ 12516 w 15360"/>
                <a:gd name="connsiteY6" fmla="*/ 19 h 17294"/>
                <a:gd name="connsiteX7" fmla="*/ 7837 w 15360"/>
                <a:gd name="connsiteY7" fmla="*/ 2870 h 17294"/>
                <a:gd name="connsiteX8" fmla="*/ 6329 w 15360"/>
                <a:gd name="connsiteY8" fmla="*/ 5189 h 17294"/>
                <a:gd name="connsiteX9" fmla="*/ 6411 w 15360"/>
                <a:gd name="connsiteY9" fmla="*/ 5322 h 17294"/>
                <a:gd name="connsiteX10" fmla="*/ 4075 w 15360"/>
                <a:gd name="connsiteY10" fmla="*/ 4126 h 17294"/>
                <a:gd name="connsiteX11" fmla="*/ 492 w 15360"/>
                <a:gd name="connsiteY11" fmla="*/ 7581 h 17294"/>
                <a:gd name="connsiteX12" fmla="*/ 388 w 15360"/>
                <a:gd name="connsiteY12" fmla="*/ 7907 h 17294"/>
                <a:gd name="connsiteX13" fmla="*/ 0 w 15360"/>
                <a:gd name="connsiteY13" fmla="*/ 10710 h 17294"/>
                <a:gd name="connsiteX14" fmla="*/ 4067 w 15360"/>
                <a:gd name="connsiteY14" fmla="*/ 17294 h 17294"/>
                <a:gd name="connsiteX15" fmla="*/ 8135 w 15360"/>
                <a:gd name="connsiteY15" fmla="*/ 10891 h 17294"/>
                <a:gd name="connsiteX16" fmla="*/ 10016 w 15360"/>
                <a:gd name="connsiteY16" fmla="*/ 10891 h 17294"/>
                <a:gd name="connsiteX17" fmla="*/ 12688 w 15360"/>
                <a:gd name="connsiteY17" fmla="*/ 15035 h 17294"/>
                <a:gd name="connsiteX18" fmla="*/ 15360 w 15360"/>
                <a:gd name="connsiteY18" fmla="*/ 10710 h 17294"/>
                <a:gd name="connsiteX19" fmla="*/ 12695 w 15360"/>
                <a:gd name="connsiteY19" fmla="*/ 6385 h 17294"/>
                <a:gd name="connsiteX20" fmla="*/ 7001 w 15360"/>
                <a:gd name="connsiteY20" fmla="*/ 14395 h 17294"/>
                <a:gd name="connsiteX21" fmla="*/ 5799 w 15360"/>
                <a:gd name="connsiteY21" fmla="*/ 14395 h 17294"/>
                <a:gd name="connsiteX22" fmla="*/ 5023 w 15360"/>
                <a:gd name="connsiteY22" fmla="*/ 10710 h 17294"/>
                <a:gd name="connsiteX23" fmla="*/ 5799 w 15360"/>
                <a:gd name="connsiteY23" fmla="*/ 7026 h 17294"/>
                <a:gd name="connsiteX24" fmla="*/ 7001 w 15360"/>
                <a:gd name="connsiteY24" fmla="*/ 7026 h 17294"/>
                <a:gd name="connsiteX25" fmla="*/ 7777 w 15360"/>
                <a:gd name="connsiteY25" fmla="*/ 10710 h 17294"/>
                <a:gd name="connsiteX26" fmla="*/ 7001 w 15360"/>
                <a:gd name="connsiteY26" fmla="*/ 14395 h 17294"/>
                <a:gd name="connsiteX0" fmla="*/ 12695 w 15360"/>
                <a:gd name="connsiteY0" fmla="*/ 3524 h 14433"/>
                <a:gd name="connsiteX1" fmla="*/ 10023 w 15360"/>
                <a:gd name="connsiteY1" fmla="*/ 7668 h 14433"/>
                <a:gd name="connsiteX2" fmla="*/ 8135 w 15360"/>
                <a:gd name="connsiteY2" fmla="*/ 7668 h 14433"/>
                <a:gd name="connsiteX3" fmla="*/ 6493 w 15360"/>
                <a:gd name="connsiteY3" fmla="*/ 2558 h 14433"/>
                <a:gd name="connsiteX4" fmla="*/ 7986 w 15360"/>
                <a:gd name="connsiteY4" fmla="*/ 263 h 14433"/>
                <a:gd name="connsiteX5" fmla="*/ 9844 w 15360"/>
                <a:gd name="connsiteY5" fmla="*/ 1483 h 14433"/>
                <a:gd name="connsiteX6" fmla="*/ 7837 w 15360"/>
                <a:gd name="connsiteY6" fmla="*/ 9 h 14433"/>
                <a:gd name="connsiteX7" fmla="*/ 6329 w 15360"/>
                <a:gd name="connsiteY7" fmla="*/ 2328 h 14433"/>
                <a:gd name="connsiteX8" fmla="*/ 6411 w 15360"/>
                <a:gd name="connsiteY8" fmla="*/ 2461 h 14433"/>
                <a:gd name="connsiteX9" fmla="*/ 4075 w 15360"/>
                <a:gd name="connsiteY9" fmla="*/ 1265 h 14433"/>
                <a:gd name="connsiteX10" fmla="*/ 492 w 15360"/>
                <a:gd name="connsiteY10" fmla="*/ 4720 h 14433"/>
                <a:gd name="connsiteX11" fmla="*/ 388 w 15360"/>
                <a:gd name="connsiteY11" fmla="*/ 5046 h 14433"/>
                <a:gd name="connsiteX12" fmla="*/ 0 w 15360"/>
                <a:gd name="connsiteY12" fmla="*/ 7849 h 14433"/>
                <a:gd name="connsiteX13" fmla="*/ 4067 w 15360"/>
                <a:gd name="connsiteY13" fmla="*/ 14433 h 14433"/>
                <a:gd name="connsiteX14" fmla="*/ 8135 w 15360"/>
                <a:gd name="connsiteY14" fmla="*/ 8030 h 14433"/>
                <a:gd name="connsiteX15" fmla="*/ 10016 w 15360"/>
                <a:gd name="connsiteY15" fmla="*/ 8030 h 14433"/>
                <a:gd name="connsiteX16" fmla="*/ 12688 w 15360"/>
                <a:gd name="connsiteY16" fmla="*/ 12174 h 14433"/>
                <a:gd name="connsiteX17" fmla="*/ 15360 w 15360"/>
                <a:gd name="connsiteY17" fmla="*/ 7849 h 14433"/>
                <a:gd name="connsiteX18" fmla="*/ 12695 w 15360"/>
                <a:gd name="connsiteY18" fmla="*/ 3524 h 14433"/>
                <a:gd name="connsiteX19" fmla="*/ 7001 w 15360"/>
                <a:gd name="connsiteY19" fmla="*/ 11534 h 14433"/>
                <a:gd name="connsiteX20" fmla="*/ 5799 w 15360"/>
                <a:gd name="connsiteY20" fmla="*/ 11534 h 14433"/>
                <a:gd name="connsiteX21" fmla="*/ 5023 w 15360"/>
                <a:gd name="connsiteY21" fmla="*/ 7849 h 14433"/>
                <a:gd name="connsiteX22" fmla="*/ 5799 w 15360"/>
                <a:gd name="connsiteY22" fmla="*/ 4165 h 14433"/>
                <a:gd name="connsiteX23" fmla="*/ 7001 w 15360"/>
                <a:gd name="connsiteY23" fmla="*/ 4165 h 14433"/>
                <a:gd name="connsiteX24" fmla="*/ 7777 w 15360"/>
                <a:gd name="connsiteY24" fmla="*/ 7849 h 14433"/>
                <a:gd name="connsiteX25" fmla="*/ 7001 w 15360"/>
                <a:gd name="connsiteY25" fmla="*/ 11534 h 14433"/>
                <a:gd name="connsiteX0" fmla="*/ 12695 w 15360"/>
                <a:gd name="connsiteY0" fmla="*/ 3697 h 14606"/>
                <a:gd name="connsiteX1" fmla="*/ 10023 w 15360"/>
                <a:gd name="connsiteY1" fmla="*/ 7841 h 14606"/>
                <a:gd name="connsiteX2" fmla="*/ 8135 w 15360"/>
                <a:gd name="connsiteY2" fmla="*/ 7841 h 14606"/>
                <a:gd name="connsiteX3" fmla="*/ 6493 w 15360"/>
                <a:gd name="connsiteY3" fmla="*/ 2731 h 14606"/>
                <a:gd name="connsiteX4" fmla="*/ 7986 w 15360"/>
                <a:gd name="connsiteY4" fmla="*/ 436 h 14606"/>
                <a:gd name="connsiteX5" fmla="*/ 7837 w 15360"/>
                <a:gd name="connsiteY5" fmla="*/ 182 h 14606"/>
                <a:gd name="connsiteX6" fmla="*/ 6329 w 15360"/>
                <a:gd name="connsiteY6" fmla="*/ 2501 h 14606"/>
                <a:gd name="connsiteX7" fmla="*/ 6411 w 15360"/>
                <a:gd name="connsiteY7" fmla="*/ 2634 h 14606"/>
                <a:gd name="connsiteX8" fmla="*/ 4075 w 15360"/>
                <a:gd name="connsiteY8" fmla="*/ 1438 h 14606"/>
                <a:gd name="connsiteX9" fmla="*/ 492 w 15360"/>
                <a:gd name="connsiteY9" fmla="*/ 4893 h 14606"/>
                <a:gd name="connsiteX10" fmla="*/ 388 w 15360"/>
                <a:gd name="connsiteY10" fmla="*/ 5219 h 14606"/>
                <a:gd name="connsiteX11" fmla="*/ 0 w 15360"/>
                <a:gd name="connsiteY11" fmla="*/ 8022 h 14606"/>
                <a:gd name="connsiteX12" fmla="*/ 4067 w 15360"/>
                <a:gd name="connsiteY12" fmla="*/ 14606 h 14606"/>
                <a:gd name="connsiteX13" fmla="*/ 8135 w 15360"/>
                <a:gd name="connsiteY13" fmla="*/ 8203 h 14606"/>
                <a:gd name="connsiteX14" fmla="*/ 10016 w 15360"/>
                <a:gd name="connsiteY14" fmla="*/ 8203 h 14606"/>
                <a:gd name="connsiteX15" fmla="*/ 12688 w 15360"/>
                <a:gd name="connsiteY15" fmla="*/ 12347 h 14606"/>
                <a:gd name="connsiteX16" fmla="*/ 15360 w 15360"/>
                <a:gd name="connsiteY16" fmla="*/ 8022 h 14606"/>
                <a:gd name="connsiteX17" fmla="*/ 12695 w 15360"/>
                <a:gd name="connsiteY17" fmla="*/ 3697 h 14606"/>
                <a:gd name="connsiteX18" fmla="*/ 7001 w 15360"/>
                <a:gd name="connsiteY18" fmla="*/ 11707 h 14606"/>
                <a:gd name="connsiteX19" fmla="*/ 5799 w 15360"/>
                <a:gd name="connsiteY19" fmla="*/ 11707 h 14606"/>
                <a:gd name="connsiteX20" fmla="*/ 5023 w 15360"/>
                <a:gd name="connsiteY20" fmla="*/ 8022 h 14606"/>
                <a:gd name="connsiteX21" fmla="*/ 5799 w 15360"/>
                <a:gd name="connsiteY21" fmla="*/ 4338 h 14606"/>
                <a:gd name="connsiteX22" fmla="*/ 7001 w 15360"/>
                <a:gd name="connsiteY22" fmla="*/ 4338 h 14606"/>
                <a:gd name="connsiteX23" fmla="*/ 7777 w 15360"/>
                <a:gd name="connsiteY23" fmla="*/ 8022 h 14606"/>
                <a:gd name="connsiteX24" fmla="*/ 7001 w 15360"/>
                <a:gd name="connsiteY24" fmla="*/ 11707 h 14606"/>
                <a:gd name="connsiteX0" fmla="*/ 12695 w 15360"/>
                <a:gd name="connsiteY0" fmla="*/ 3262 h 14171"/>
                <a:gd name="connsiteX1" fmla="*/ 10023 w 15360"/>
                <a:gd name="connsiteY1" fmla="*/ 7406 h 14171"/>
                <a:gd name="connsiteX2" fmla="*/ 8135 w 15360"/>
                <a:gd name="connsiteY2" fmla="*/ 7406 h 14171"/>
                <a:gd name="connsiteX3" fmla="*/ 6493 w 15360"/>
                <a:gd name="connsiteY3" fmla="*/ 2296 h 14171"/>
                <a:gd name="connsiteX4" fmla="*/ 7986 w 15360"/>
                <a:gd name="connsiteY4" fmla="*/ 1 h 14171"/>
                <a:gd name="connsiteX5" fmla="*/ 6329 w 15360"/>
                <a:gd name="connsiteY5" fmla="*/ 2066 h 14171"/>
                <a:gd name="connsiteX6" fmla="*/ 6411 w 15360"/>
                <a:gd name="connsiteY6" fmla="*/ 2199 h 14171"/>
                <a:gd name="connsiteX7" fmla="*/ 4075 w 15360"/>
                <a:gd name="connsiteY7" fmla="*/ 1003 h 14171"/>
                <a:gd name="connsiteX8" fmla="*/ 492 w 15360"/>
                <a:gd name="connsiteY8" fmla="*/ 4458 h 14171"/>
                <a:gd name="connsiteX9" fmla="*/ 388 w 15360"/>
                <a:gd name="connsiteY9" fmla="*/ 4784 h 14171"/>
                <a:gd name="connsiteX10" fmla="*/ 0 w 15360"/>
                <a:gd name="connsiteY10" fmla="*/ 7587 h 14171"/>
                <a:gd name="connsiteX11" fmla="*/ 4067 w 15360"/>
                <a:gd name="connsiteY11" fmla="*/ 14171 h 14171"/>
                <a:gd name="connsiteX12" fmla="*/ 8135 w 15360"/>
                <a:gd name="connsiteY12" fmla="*/ 7768 h 14171"/>
                <a:gd name="connsiteX13" fmla="*/ 10016 w 15360"/>
                <a:gd name="connsiteY13" fmla="*/ 7768 h 14171"/>
                <a:gd name="connsiteX14" fmla="*/ 12688 w 15360"/>
                <a:gd name="connsiteY14" fmla="*/ 11912 h 14171"/>
                <a:gd name="connsiteX15" fmla="*/ 15360 w 15360"/>
                <a:gd name="connsiteY15" fmla="*/ 7587 h 14171"/>
                <a:gd name="connsiteX16" fmla="*/ 12695 w 15360"/>
                <a:gd name="connsiteY16" fmla="*/ 3262 h 14171"/>
                <a:gd name="connsiteX17" fmla="*/ 7001 w 15360"/>
                <a:gd name="connsiteY17" fmla="*/ 11272 h 14171"/>
                <a:gd name="connsiteX18" fmla="*/ 5799 w 15360"/>
                <a:gd name="connsiteY18" fmla="*/ 11272 h 14171"/>
                <a:gd name="connsiteX19" fmla="*/ 5023 w 15360"/>
                <a:gd name="connsiteY19" fmla="*/ 7587 h 14171"/>
                <a:gd name="connsiteX20" fmla="*/ 5799 w 15360"/>
                <a:gd name="connsiteY20" fmla="*/ 3903 h 14171"/>
                <a:gd name="connsiteX21" fmla="*/ 7001 w 15360"/>
                <a:gd name="connsiteY21" fmla="*/ 3903 h 14171"/>
                <a:gd name="connsiteX22" fmla="*/ 7777 w 15360"/>
                <a:gd name="connsiteY22" fmla="*/ 7587 h 14171"/>
                <a:gd name="connsiteX23" fmla="*/ 7001 w 15360"/>
                <a:gd name="connsiteY23" fmla="*/ 11272 h 14171"/>
                <a:gd name="connsiteX0" fmla="*/ 12695 w 15360"/>
                <a:gd name="connsiteY0" fmla="*/ 2259 h 13168"/>
                <a:gd name="connsiteX1" fmla="*/ 10023 w 15360"/>
                <a:gd name="connsiteY1" fmla="*/ 6403 h 13168"/>
                <a:gd name="connsiteX2" fmla="*/ 8135 w 15360"/>
                <a:gd name="connsiteY2" fmla="*/ 6403 h 13168"/>
                <a:gd name="connsiteX3" fmla="*/ 6493 w 15360"/>
                <a:gd name="connsiteY3" fmla="*/ 1293 h 13168"/>
                <a:gd name="connsiteX4" fmla="*/ 6329 w 15360"/>
                <a:gd name="connsiteY4" fmla="*/ 1063 h 13168"/>
                <a:gd name="connsiteX5" fmla="*/ 6411 w 15360"/>
                <a:gd name="connsiteY5" fmla="*/ 1196 h 13168"/>
                <a:gd name="connsiteX6" fmla="*/ 4075 w 15360"/>
                <a:gd name="connsiteY6" fmla="*/ 0 h 13168"/>
                <a:gd name="connsiteX7" fmla="*/ 492 w 15360"/>
                <a:gd name="connsiteY7" fmla="*/ 3455 h 13168"/>
                <a:gd name="connsiteX8" fmla="*/ 388 w 15360"/>
                <a:gd name="connsiteY8" fmla="*/ 3781 h 13168"/>
                <a:gd name="connsiteX9" fmla="*/ 0 w 15360"/>
                <a:gd name="connsiteY9" fmla="*/ 6584 h 13168"/>
                <a:gd name="connsiteX10" fmla="*/ 4067 w 15360"/>
                <a:gd name="connsiteY10" fmla="*/ 13168 h 13168"/>
                <a:gd name="connsiteX11" fmla="*/ 8135 w 15360"/>
                <a:gd name="connsiteY11" fmla="*/ 6765 h 13168"/>
                <a:gd name="connsiteX12" fmla="*/ 10016 w 15360"/>
                <a:gd name="connsiteY12" fmla="*/ 6765 h 13168"/>
                <a:gd name="connsiteX13" fmla="*/ 12688 w 15360"/>
                <a:gd name="connsiteY13" fmla="*/ 10909 h 13168"/>
                <a:gd name="connsiteX14" fmla="*/ 15360 w 15360"/>
                <a:gd name="connsiteY14" fmla="*/ 6584 h 13168"/>
                <a:gd name="connsiteX15" fmla="*/ 12695 w 15360"/>
                <a:gd name="connsiteY15" fmla="*/ 2259 h 13168"/>
                <a:gd name="connsiteX16" fmla="*/ 7001 w 15360"/>
                <a:gd name="connsiteY16" fmla="*/ 10269 h 13168"/>
                <a:gd name="connsiteX17" fmla="*/ 5799 w 15360"/>
                <a:gd name="connsiteY17" fmla="*/ 10269 h 13168"/>
                <a:gd name="connsiteX18" fmla="*/ 5023 w 15360"/>
                <a:gd name="connsiteY18" fmla="*/ 6584 h 13168"/>
                <a:gd name="connsiteX19" fmla="*/ 5799 w 15360"/>
                <a:gd name="connsiteY19" fmla="*/ 2900 h 13168"/>
                <a:gd name="connsiteX20" fmla="*/ 7001 w 15360"/>
                <a:gd name="connsiteY20" fmla="*/ 2900 h 13168"/>
                <a:gd name="connsiteX21" fmla="*/ 7777 w 15360"/>
                <a:gd name="connsiteY21" fmla="*/ 6584 h 13168"/>
                <a:gd name="connsiteX22" fmla="*/ 7001 w 15360"/>
                <a:gd name="connsiteY22" fmla="*/ 10269 h 13168"/>
                <a:gd name="connsiteX0" fmla="*/ 15360 w 15433"/>
                <a:gd name="connsiteY0" fmla="*/ 6584 h 13168"/>
                <a:gd name="connsiteX1" fmla="*/ 10023 w 15433"/>
                <a:gd name="connsiteY1" fmla="*/ 6403 h 13168"/>
                <a:gd name="connsiteX2" fmla="*/ 8135 w 15433"/>
                <a:gd name="connsiteY2" fmla="*/ 6403 h 13168"/>
                <a:gd name="connsiteX3" fmla="*/ 6493 w 15433"/>
                <a:gd name="connsiteY3" fmla="*/ 1293 h 13168"/>
                <a:gd name="connsiteX4" fmla="*/ 6329 w 15433"/>
                <a:gd name="connsiteY4" fmla="*/ 1063 h 13168"/>
                <a:gd name="connsiteX5" fmla="*/ 6411 w 15433"/>
                <a:gd name="connsiteY5" fmla="*/ 1196 h 13168"/>
                <a:gd name="connsiteX6" fmla="*/ 4075 w 15433"/>
                <a:gd name="connsiteY6" fmla="*/ 0 h 13168"/>
                <a:gd name="connsiteX7" fmla="*/ 492 w 15433"/>
                <a:gd name="connsiteY7" fmla="*/ 3455 h 13168"/>
                <a:gd name="connsiteX8" fmla="*/ 388 w 15433"/>
                <a:gd name="connsiteY8" fmla="*/ 3781 h 13168"/>
                <a:gd name="connsiteX9" fmla="*/ 0 w 15433"/>
                <a:gd name="connsiteY9" fmla="*/ 6584 h 13168"/>
                <a:gd name="connsiteX10" fmla="*/ 4067 w 15433"/>
                <a:gd name="connsiteY10" fmla="*/ 13168 h 13168"/>
                <a:gd name="connsiteX11" fmla="*/ 8135 w 15433"/>
                <a:gd name="connsiteY11" fmla="*/ 6765 h 13168"/>
                <a:gd name="connsiteX12" fmla="*/ 10016 w 15433"/>
                <a:gd name="connsiteY12" fmla="*/ 6765 h 13168"/>
                <a:gd name="connsiteX13" fmla="*/ 12688 w 15433"/>
                <a:gd name="connsiteY13" fmla="*/ 10909 h 13168"/>
                <a:gd name="connsiteX14" fmla="*/ 15360 w 15433"/>
                <a:gd name="connsiteY14" fmla="*/ 6584 h 13168"/>
                <a:gd name="connsiteX15" fmla="*/ 7001 w 15433"/>
                <a:gd name="connsiteY15" fmla="*/ 10269 h 13168"/>
                <a:gd name="connsiteX16" fmla="*/ 5799 w 15433"/>
                <a:gd name="connsiteY16" fmla="*/ 10269 h 13168"/>
                <a:gd name="connsiteX17" fmla="*/ 5023 w 15433"/>
                <a:gd name="connsiteY17" fmla="*/ 6584 h 13168"/>
                <a:gd name="connsiteX18" fmla="*/ 5799 w 15433"/>
                <a:gd name="connsiteY18" fmla="*/ 2900 h 13168"/>
                <a:gd name="connsiteX19" fmla="*/ 7001 w 15433"/>
                <a:gd name="connsiteY19" fmla="*/ 2900 h 13168"/>
                <a:gd name="connsiteX20" fmla="*/ 7777 w 15433"/>
                <a:gd name="connsiteY20" fmla="*/ 6584 h 13168"/>
                <a:gd name="connsiteX21" fmla="*/ 7001 w 15433"/>
                <a:gd name="connsiteY21" fmla="*/ 10269 h 13168"/>
                <a:gd name="connsiteX0" fmla="*/ 12688 w 12688"/>
                <a:gd name="connsiteY0" fmla="*/ 10909 h 13168"/>
                <a:gd name="connsiteX1" fmla="*/ 10023 w 12688"/>
                <a:gd name="connsiteY1" fmla="*/ 6403 h 13168"/>
                <a:gd name="connsiteX2" fmla="*/ 8135 w 12688"/>
                <a:gd name="connsiteY2" fmla="*/ 6403 h 13168"/>
                <a:gd name="connsiteX3" fmla="*/ 6493 w 12688"/>
                <a:gd name="connsiteY3" fmla="*/ 1293 h 13168"/>
                <a:gd name="connsiteX4" fmla="*/ 6329 w 12688"/>
                <a:gd name="connsiteY4" fmla="*/ 1063 h 13168"/>
                <a:gd name="connsiteX5" fmla="*/ 6411 w 12688"/>
                <a:gd name="connsiteY5" fmla="*/ 1196 h 13168"/>
                <a:gd name="connsiteX6" fmla="*/ 4075 w 12688"/>
                <a:gd name="connsiteY6" fmla="*/ 0 h 13168"/>
                <a:gd name="connsiteX7" fmla="*/ 492 w 12688"/>
                <a:gd name="connsiteY7" fmla="*/ 3455 h 13168"/>
                <a:gd name="connsiteX8" fmla="*/ 388 w 12688"/>
                <a:gd name="connsiteY8" fmla="*/ 3781 h 13168"/>
                <a:gd name="connsiteX9" fmla="*/ 0 w 12688"/>
                <a:gd name="connsiteY9" fmla="*/ 6584 h 13168"/>
                <a:gd name="connsiteX10" fmla="*/ 4067 w 12688"/>
                <a:gd name="connsiteY10" fmla="*/ 13168 h 13168"/>
                <a:gd name="connsiteX11" fmla="*/ 8135 w 12688"/>
                <a:gd name="connsiteY11" fmla="*/ 6765 h 13168"/>
                <a:gd name="connsiteX12" fmla="*/ 10016 w 12688"/>
                <a:gd name="connsiteY12" fmla="*/ 6765 h 13168"/>
                <a:gd name="connsiteX13" fmla="*/ 12688 w 12688"/>
                <a:gd name="connsiteY13" fmla="*/ 10909 h 13168"/>
                <a:gd name="connsiteX14" fmla="*/ 7001 w 12688"/>
                <a:gd name="connsiteY14" fmla="*/ 10269 h 13168"/>
                <a:gd name="connsiteX15" fmla="*/ 5799 w 12688"/>
                <a:gd name="connsiteY15" fmla="*/ 10269 h 13168"/>
                <a:gd name="connsiteX16" fmla="*/ 5023 w 12688"/>
                <a:gd name="connsiteY16" fmla="*/ 6584 h 13168"/>
                <a:gd name="connsiteX17" fmla="*/ 5799 w 12688"/>
                <a:gd name="connsiteY17" fmla="*/ 2900 h 13168"/>
                <a:gd name="connsiteX18" fmla="*/ 7001 w 12688"/>
                <a:gd name="connsiteY18" fmla="*/ 2900 h 13168"/>
                <a:gd name="connsiteX19" fmla="*/ 7777 w 12688"/>
                <a:gd name="connsiteY19" fmla="*/ 6584 h 13168"/>
                <a:gd name="connsiteX20" fmla="*/ 7001 w 12688"/>
                <a:gd name="connsiteY20" fmla="*/ 10269 h 13168"/>
                <a:gd name="connsiteX0" fmla="*/ 10016 w 10255"/>
                <a:gd name="connsiteY0" fmla="*/ 6765 h 13168"/>
                <a:gd name="connsiteX1" fmla="*/ 10023 w 10255"/>
                <a:gd name="connsiteY1" fmla="*/ 6403 h 13168"/>
                <a:gd name="connsiteX2" fmla="*/ 8135 w 10255"/>
                <a:gd name="connsiteY2" fmla="*/ 6403 h 13168"/>
                <a:gd name="connsiteX3" fmla="*/ 6493 w 10255"/>
                <a:gd name="connsiteY3" fmla="*/ 1293 h 13168"/>
                <a:gd name="connsiteX4" fmla="*/ 6329 w 10255"/>
                <a:gd name="connsiteY4" fmla="*/ 1063 h 13168"/>
                <a:gd name="connsiteX5" fmla="*/ 6411 w 10255"/>
                <a:gd name="connsiteY5" fmla="*/ 1196 h 13168"/>
                <a:gd name="connsiteX6" fmla="*/ 4075 w 10255"/>
                <a:gd name="connsiteY6" fmla="*/ 0 h 13168"/>
                <a:gd name="connsiteX7" fmla="*/ 492 w 10255"/>
                <a:gd name="connsiteY7" fmla="*/ 3455 h 13168"/>
                <a:gd name="connsiteX8" fmla="*/ 388 w 10255"/>
                <a:gd name="connsiteY8" fmla="*/ 3781 h 13168"/>
                <a:gd name="connsiteX9" fmla="*/ 0 w 10255"/>
                <a:gd name="connsiteY9" fmla="*/ 6584 h 13168"/>
                <a:gd name="connsiteX10" fmla="*/ 4067 w 10255"/>
                <a:gd name="connsiteY10" fmla="*/ 13168 h 13168"/>
                <a:gd name="connsiteX11" fmla="*/ 8135 w 10255"/>
                <a:gd name="connsiteY11" fmla="*/ 6765 h 13168"/>
                <a:gd name="connsiteX12" fmla="*/ 10016 w 10255"/>
                <a:gd name="connsiteY12" fmla="*/ 6765 h 13168"/>
                <a:gd name="connsiteX13" fmla="*/ 7001 w 10255"/>
                <a:gd name="connsiteY13" fmla="*/ 10269 h 13168"/>
                <a:gd name="connsiteX14" fmla="*/ 5799 w 10255"/>
                <a:gd name="connsiteY14" fmla="*/ 10269 h 13168"/>
                <a:gd name="connsiteX15" fmla="*/ 5023 w 10255"/>
                <a:gd name="connsiteY15" fmla="*/ 6584 h 13168"/>
                <a:gd name="connsiteX16" fmla="*/ 5799 w 10255"/>
                <a:gd name="connsiteY16" fmla="*/ 2900 h 13168"/>
                <a:gd name="connsiteX17" fmla="*/ 7001 w 10255"/>
                <a:gd name="connsiteY17" fmla="*/ 2900 h 13168"/>
                <a:gd name="connsiteX18" fmla="*/ 7777 w 10255"/>
                <a:gd name="connsiteY18" fmla="*/ 6584 h 13168"/>
                <a:gd name="connsiteX19" fmla="*/ 7001 w 10255"/>
                <a:gd name="connsiteY19" fmla="*/ 10269 h 13168"/>
                <a:gd name="connsiteX0" fmla="*/ 8135 w 10023"/>
                <a:gd name="connsiteY0" fmla="*/ 6765 h 13168"/>
                <a:gd name="connsiteX1" fmla="*/ 10023 w 10023"/>
                <a:gd name="connsiteY1" fmla="*/ 6403 h 13168"/>
                <a:gd name="connsiteX2" fmla="*/ 8135 w 10023"/>
                <a:gd name="connsiteY2" fmla="*/ 6403 h 13168"/>
                <a:gd name="connsiteX3" fmla="*/ 6493 w 10023"/>
                <a:gd name="connsiteY3" fmla="*/ 1293 h 13168"/>
                <a:gd name="connsiteX4" fmla="*/ 6329 w 10023"/>
                <a:gd name="connsiteY4" fmla="*/ 1063 h 13168"/>
                <a:gd name="connsiteX5" fmla="*/ 6411 w 10023"/>
                <a:gd name="connsiteY5" fmla="*/ 1196 h 13168"/>
                <a:gd name="connsiteX6" fmla="*/ 4075 w 10023"/>
                <a:gd name="connsiteY6" fmla="*/ 0 h 13168"/>
                <a:gd name="connsiteX7" fmla="*/ 492 w 10023"/>
                <a:gd name="connsiteY7" fmla="*/ 3455 h 13168"/>
                <a:gd name="connsiteX8" fmla="*/ 388 w 10023"/>
                <a:gd name="connsiteY8" fmla="*/ 3781 h 13168"/>
                <a:gd name="connsiteX9" fmla="*/ 0 w 10023"/>
                <a:gd name="connsiteY9" fmla="*/ 6584 h 13168"/>
                <a:gd name="connsiteX10" fmla="*/ 4067 w 10023"/>
                <a:gd name="connsiteY10" fmla="*/ 13168 h 13168"/>
                <a:gd name="connsiteX11" fmla="*/ 8135 w 10023"/>
                <a:gd name="connsiteY11" fmla="*/ 6765 h 13168"/>
                <a:gd name="connsiteX12" fmla="*/ 7001 w 10023"/>
                <a:gd name="connsiteY12" fmla="*/ 10269 h 13168"/>
                <a:gd name="connsiteX13" fmla="*/ 5799 w 10023"/>
                <a:gd name="connsiteY13" fmla="*/ 10269 h 13168"/>
                <a:gd name="connsiteX14" fmla="*/ 5023 w 10023"/>
                <a:gd name="connsiteY14" fmla="*/ 6584 h 13168"/>
                <a:gd name="connsiteX15" fmla="*/ 5799 w 10023"/>
                <a:gd name="connsiteY15" fmla="*/ 2900 h 13168"/>
                <a:gd name="connsiteX16" fmla="*/ 7001 w 10023"/>
                <a:gd name="connsiteY16" fmla="*/ 2900 h 13168"/>
                <a:gd name="connsiteX17" fmla="*/ 7777 w 10023"/>
                <a:gd name="connsiteY17" fmla="*/ 6584 h 13168"/>
                <a:gd name="connsiteX18" fmla="*/ 7001 w 10023"/>
                <a:gd name="connsiteY18" fmla="*/ 10269 h 13168"/>
                <a:gd name="connsiteX0" fmla="*/ 8135 w 8135"/>
                <a:gd name="connsiteY0" fmla="*/ 6765 h 13168"/>
                <a:gd name="connsiteX1" fmla="*/ 8135 w 8135"/>
                <a:gd name="connsiteY1" fmla="*/ 6403 h 13168"/>
                <a:gd name="connsiteX2" fmla="*/ 6493 w 8135"/>
                <a:gd name="connsiteY2" fmla="*/ 1293 h 13168"/>
                <a:gd name="connsiteX3" fmla="*/ 6329 w 8135"/>
                <a:gd name="connsiteY3" fmla="*/ 1063 h 13168"/>
                <a:gd name="connsiteX4" fmla="*/ 6411 w 8135"/>
                <a:gd name="connsiteY4" fmla="*/ 1196 h 13168"/>
                <a:gd name="connsiteX5" fmla="*/ 4075 w 8135"/>
                <a:gd name="connsiteY5" fmla="*/ 0 h 13168"/>
                <a:gd name="connsiteX6" fmla="*/ 492 w 8135"/>
                <a:gd name="connsiteY6" fmla="*/ 3455 h 13168"/>
                <a:gd name="connsiteX7" fmla="*/ 388 w 8135"/>
                <a:gd name="connsiteY7" fmla="*/ 3781 h 13168"/>
                <a:gd name="connsiteX8" fmla="*/ 0 w 8135"/>
                <a:gd name="connsiteY8" fmla="*/ 6584 h 13168"/>
                <a:gd name="connsiteX9" fmla="*/ 4067 w 8135"/>
                <a:gd name="connsiteY9" fmla="*/ 13168 h 13168"/>
                <a:gd name="connsiteX10" fmla="*/ 8135 w 8135"/>
                <a:gd name="connsiteY10" fmla="*/ 6765 h 13168"/>
                <a:gd name="connsiteX11" fmla="*/ 7001 w 8135"/>
                <a:gd name="connsiteY11" fmla="*/ 10269 h 13168"/>
                <a:gd name="connsiteX12" fmla="*/ 5799 w 8135"/>
                <a:gd name="connsiteY12" fmla="*/ 10269 h 13168"/>
                <a:gd name="connsiteX13" fmla="*/ 5023 w 8135"/>
                <a:gd name="connsiteY13" fmla="*/ 6584 h 13168"/>
                <a:gd name="connsiteX14" fmla="*/ 5799 w 8135"/>
                <a:gd name="connsiteY14" fmla="*/ 2900 h 13168"/>
                <a:gd name="connsiteX15" fmla="*/ 7001 w 8135"/>
                <a:gd name="connsiteY15" fmla="*/ 2900 h 13168"/>
                <a:gd name="connsiteX16" fmla="*/ 7777 w 8135"/>
                <a:gd name="connsiteY16" fmla="*/ 6584 h 13168"/>
                <a:gd name="connsiteX17" fmla="*/ 7001 w 8135"/>
                <a:gd name="connsiteY17" fmla="*/ 10269 h 1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5" h="13168" extrusionOk="0">
                  <a:moveTo>
                    <a:pt x="8135" y="6765"/>
                  </a:moveTo>
                  <a:lnTo>
                    <a:pt x="8135" y="6403"/>
                  </a:lnTo>
                  <a:cubicBezTo>
                    <a:pt x="8098" y="4313"/>
                    <a:pt x="7463" y="2465"/>
                    <a:pt x="6493" y="1293"/>
                  </a:cubicBezTo>
                  <a:lnTo>
                    <a:pt x="6329" y="1063"/>
                  </a:lnTo>
                  <a:lnTo>
                    <a:pt x="6411" y="1196"/>
                  </a:lnTo>
                  <a:cubicBezTo>
                    <a:pt x="5747" y="447"/>
                    <a:pt x="4941" y="0"/>
                    <a:pt x="4075" y="0"/>
                  </a:cubicBezTo>
                  <a:cubicBezTo>
                    <a:pt x="2530" y="0"/>
                    <a:pt x="1179" y="1402"/>
                    <a:pt x="492" y="3455"/>
                  </a:cubicBezTo>
                  <a:cubicBezTo>
                    <a:pt x="457" y="3564"/>
                    <a:pt x="423" y="3672"/>
                    <a:pt x="388" y="3781"/>
                  </a:cubicBezTo>
                  <a:cubicBezTo>
                    <a:pt x="141" y="4639"/>
                    <a:pt x="0" y="5581"/>
                    <a:pt x="0" y="6584"/>
                  </a:cubicBezTo>
                  <a:cubicBezTo>
                    <a:pt x="0" y="10220"/>
                    <a:pt x="1821" y="13168"/>
                    <a:pt x="4067" y="13168"/>
                  </a:cubicBezTo>
                  <a:cubicBezTo>
                    <a:pt x="6277" y="13168"/>
                    <a:pt x="8075" y="10317"/>
                    <a:pt x="8135" y="6765"/>
                  </a:cubicBezTo>
                  <a:close/>
                  <a:moveTo>
                    <a:pt x="7001" y="10269"/>
                  </a:moveTo>
                  <a:cubicBezTo>
                    <a:pt x="6695" y="10897"/>
                    <a:pt x="6105" y="10897"/>
                    <a:pt x="5799" y="10269"/>
                  </a:cubicBezTo>
                  <a:cubicBezTo>
                    <a:pt x="5314" y="9254"/>
                    <a:pt x="5023" y="7973"/>
                    <a:pt x="5023" y="6584"/>
                  </a:cubicBezTo>
                  <a:cubicBezTo>
                    <a:pt x="5023" y="5195"/>
                    <a:pt x="5314" y="3914"/>
                    <a:pt x="5799" y="2900"/>
                  </a:cubicBezTo>
                  <a:cubicBezTo>
                    <a:pt x="6105" y="2271"/>
                    <a:pt x="6695" y="2271"/>
                    <a:pt x="7001" y="2900"/>
                  </a:cubicBezTo>
                  <a:cubicBezTo>
                    <a:pt x="7486" y="3914"/>
                    <a:pt x="7777" y="5195"/>
                    <a:pt x="7777" y="6584"/>
                  </a:cubicBezTo>
                  <a:cubicBezTo>
                    <a:pt x="7777" y="7973"/>
                    <a:pt x="7493" y="9254"/>
                    <a:pt x="7001" y="1026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6B7C1D9B-31AA-1441-A321-D474AB8262DC}"/>
                </a:ext>
              </a:extLst>
            </p:cNvPr>
            <p:cNvSpPr txBox="1"/>
            <p:nvPr/>
          </p:nvSpPr>
          <p:spPr>
            <a:xfrm>
              <a:off x="1970805" y="3775678"/>
              <a:ext cx="142364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CONFLICT AD PEACE STUDIES</a:t>
              </a: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72D9F2D4-9ABF-E940-B1A4-64B8F9940452}"/>
                </a:ext>
              </a:extLst>
            </p:cNvPr>
            <p:cNvSpPr/>
            <p:nvPr/>
          </p:nvSpPr>
          <p:spPr>
            <a:xfrm rot="720000">
              <a:off x="1051296" y="3411531"/>
              <a:ext cx="493339" cy="46815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A9AA0C89-ED6E-5348-BF1A-CB57E78802B9}"/>
                </a:ext>
              </a:extLst>
            </p:cNvPr>
            <p:cNvSpPr/>
            <p:nvPr/>
          </p:nvSpPr>
          <p:spPr>
            <a:xfrm rot="720000">
              <a:off x="1273670" y="4424607"/>
              <a:ext cx="473481" cy="44763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2AAE510A-A34A-9142-A8FC-A2B096F4016D}"/>
                </a:ext>
              </a:extLst>
            </p:cNvPr>
            <p:cNvSpPr/>
            <p:nvPr/>
          </p:nvSpPr>
          <p:spPr>
            <a:xfrm rot="720000">
              <a:off x="881477" y="3946587"/>
              <a:ext cx="493339" cy="46815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FEBF81FC-9A55-6E4D-8314-03AB03F72488}"/>
                </a:ext>
              </a:extLst>
            </p:cNvPr>
            <p:cNvSpPr txBox="1"/>
            <p:nvPr/>
          </p:nvSpPr>
          <p:spPr>
            <a:xfrm>
              <a:off x="-2649" y="4461678"/>
              <a:ext cx="207270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CONFLICT RESOLUTION AND PEACE BUILDING</a:t>
              </a: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3FB944D7-422B-EE42-977F-3983CDC47BEB}"/>
                </a:ext>
              </a:extLst>
            </p:cNvPr>
            <p:cNvSpPr txBox="1"/>
            <p:nvPr/>
          </p:nvSpPr>
          <p:spPr>
            <a:xfrm>
              <a:off x="525174" y="4032865"/>
              <a:ext cx="1029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SOVERIGNITY</a:t>
              </a: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665EE302-3744-D044-9C2F-80A1C46F6A64}"/>
                </a:ext>
              </a:extLst>
            </p:cNvPr>
            <p:cNvSpPr txBox="1"/>
            <p:nvPr/>
          </p:nvSpPr>
          <p:spPr>
            <a:xfrm>
              <a:off x="416643" y="3518142"/>
              <a:ext cx="13598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HUMAN SECURITY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0872C2-9E42-074A-B026-641C35327848}"/>
              </a:ext>
            </a:extLst>
          </p:cNvPr>
          <p:cNvGrpSpPr/>
          <p:nvPr/>
        </p:nvGrpSpPr>
        <p:grpSpPr>
          <a:xfrm>
            <a:off x="11997225" y="2224154"/>
            <a:ext cx="3172398" cy="2300460"/>
            <a:chOff x="11997225" y="2224154"/>
            <a:chExt cx="3172398" cy="2300460"/>
          </a:xfrm>
        </p:grpSpPr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ECFCAB46-5DEE-2149-A89A-655A994BB7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86314" y="2510378"/>
              <a:ext cx="349485" cy="285827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EE509BA9-AE0C-444C-A80B-0E4986C387AA}"/>
                </a:ext>
              </a:extLst>
            </p:cNvPr>
            <p:cNvCxnSpPr>
              <a:cxnSpLocks/>
            </p:cNvCxnSpPr>
            <p:nvPr/>
          </p:nvCxnSpPr>
          <p:spPr>
            <a:xfrm>
              <a:off x="12954854" y="3801979"/>
              <a:ext cx="0" cy="391968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D4F1DFD4-2A07-2648-8159-8C551B1B37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51736" y="3177945"/>
              <a:ext cx="585199" cy="5367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0" name="Straight Connector 529">
              <a:extLst>
                <a:ext uri="{FF2B5EF4-FFF2-40B4-BE49-F238E27FC236}">
                  <a16:creationId xmlns:a16="http://schemas.microsoft.com/office/drawing/2014/main" id="{3B65A409-A31F-B448-98A0-6BA0E8798B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43009" y="3536516"/>
              <a:ext cx="332922" cy="354554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16" name="Shape">
              <a:extLst>
                <a:ext uri="{FF2B5EF4-FFF2-40B4-BE49-F238E27FC236}">
                  <a16:creationId xmlns:a16="http://schemas.microsoft.com/office/drawing/2014/main" id="{AB9355F3-FB20-3B48-81C3-83B8CF7CBC3E}"/>
                </a:ext>
              </a:extLst>
            </p:cNvPr>
            <p:cNvSpPr/>
            <p:nvPr/>
          </p:nvSpPr>
          <p:spPr>
            <a:xfrm>
              <a:off x="12243396" y="247924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EF0E2302-5A03-F54F-914E-AB80232312F7}"/>
                </a:ext>
              </a:extLst>
            </p:cNvPr>
            <p:cNvSpPr/>
            <p:nvPr/>
          </p:nvSpPr>
          <p:spPr>
            <a:xfrm>
              <a:off x="11997225" y="2731135"/>
              <a:ext cx="186462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200" b="1" dirty="0"/>
                <a:t>SUSTAINABLE AGRICULTURE</a:t>
              </a:r>
            </a:p>
            <a:p>
              <a:pPr lvl="0" algn="ctr"/>
              <a:r>
                <a:rPr lang="en-US" sz="1200" b="1" dirty="0"/>
                <a:t>BASED ON ISLAMIC VALUES</a:t>
              </a:r>
              <a:endParaRPr lang="en-ID" sz="1200" b="1" dirty="0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65002317-CE9D-264E-81ED-059CBF69CA36}"/>
                </a:ext>
              </a:extLst>
            </p:cNvPr>
            <p:cNvSpPr/>
            <p:nvPr/>
          </p:nvSpPr>
          <p:spPr>
            <a:xfrm rot="720000">
              <a:off x="13580140" y="2224154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027DC5F2-CACB-4E4F-8F5B-7AD5C7BDF810}"/>
                </a:ext>
              </a:extLst>
            </p:cNvPr>
            <p:cNvSpPr/>
            <p:nvPr/>
          </p:nvSpPr>
          <p:spPr>
            <a:xfrm rot="720000">
              <a:off x="13884227" y="3030649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0AA54056-406F-EA4E-81F3-7E42462DDF15}"/>
                </a:ext>
              </a:extLst>
            </p:cNvPr>
            <p:cNvSpPr/>
            <p:nvPr/>
          </p:nvSpPr>
          <p:spPr>
            <a:xfrm rot="720000">
              <a:off x="13556356" y="3719560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CBC9C8C0-B699-4E49-AADD-4CACBBEA2DB4}"/>
                </a:ext>
              </a:extLst>
            </p:cNvPr>
            <p:cNvSpPr/>
            <p:nvPr/>
          </p:nvSpPr>
          <p:spPr>
            <a:xfrm rot="720000">
              <a:off x="12746728" y="4064973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2" name="Rectangle 521">
              <a:extLst>
                <a:ext uri="{FF2B5EF4-FFF2-40B4-BE49-F238E27FC236}">
                  <a16:creationId xmlns:a16="http://schemas.microsoft.com/office/drawing/2014/main" id="{3FED98C7-B1CB-954C-B852-DC700B0E7BA9}"/>
                </a:ext>
              </a:extLst>
            </p:cNvPr>
            <p:cNvSpPr/>
            <p:nvPr/>
          </p:nvSpPr>
          <p:spPr>
            <a:xfrm>
              <a:off x="13771945" y="3058545"/>
              <a:ext cx="124358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MARGINAL LAND FARMING</a:t>
              </a:r>
              <a:endParaRPr lang="en-ID" sz="1100" dirty="0"/>
            </a:p>
          </p:txBody>
        </p:sp>
        <p:sp>
          <p:nvSpPr>
            <p:cNvPr id="523" name="Rectangle 522">
              <a:extLst>
                <a:ext uri="{FF2B5EF4-FFF2-40B4-BE49-F238E27FC236}">
                  <a16:creationId xmlns:a16="http://schemas.microsoft.com/office/drawing/2014/main" id="{724A1620-B57A-C44A-88AC-D5B8118E5F24}"/>
                </a:ext>
              </a:extLst>
            </p:cNvPr>
            <p:cNvSpPr/>
            <p:nvPr/>
          </p:nvSpPr>
          <p:spPr>
            <a:xfrm>
              <a:off x="13328703" y="3750515"/>
              <a:ext cx="182208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ORGANIC FARMING AND LOCAL WISDOM</a:t>
              </a:r>
            </a:p>
          </p:txBody>
        </p:sp>
        <p:sp>
          <p:nvSpPr>
            <p:cNvPr id="525" name="Rectangle 524">
              <a:extLst>
                <a:ext uri="{FF2B5EF4-FFF2-40B4-BE49-F238E27FC236}">
                  <a16:creationId xmlns:a16="http://schemas.microsoft.com/office/drawing/2014/main" id="{0CCD2B74-E3F4-694C-A4AF-01CA77B6A44C}"/>
                </a:ext>
              </a:extLst>
            </p:cNvPr>
            <p:cNvSpPr/>
            <p:nvPr/>
          </p:nvSpPr>
          <p:spPr>
            <a:xfrm>
              <a:off x="12560056" y="4180505"/>
              <a:ext cx="11881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100" dirty="0"/>
                <a:t>SMART FARMING</a:t>
              </a:r>
              <a:endParaRPr lang="en-ID" sz="1100" dirty="0"/>
            </a:p>
          </p:txBody>
        </p:sp>
        <p:sp>
          <p:nvSpPr>
            <p:cNvPr id="563" name="Rectangle 562">
              <a:extLst>
                <a:ext uri="{FF2B5EF4-FFF2-40B4-BE49-F238E27FC236}">
                  <a16:creationId xmlns:a16="http://schemas.microsoft.com/office/drawing/2014/main" id="{FE3FEC3F-F543-964C-8CDE-E1DF72949E96}"/>
                </a:ext>
              </a:extLst>
            </p:cNvPr>
            <p:cNvSpPr/>
            <p:nvPr/>
          </p:nvSpPr>
          <p:spPr>
            <a:xfrm>
              <a:off x="13356213" y="2248810"/>
              <a:ext cx="181341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PLANT  BIOTECHNOLOGY AND ECOSYSTEM</a:t>
              </a:r>
              <a:endParaRPr lang="en-ID" sz="1100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F7FD3F1-CC9E-A941-9473-5E89A6BCD1E7}"/>
              </a:ext>
            </a:extLst>
          </p:cNvPr>
          <p:cNvGrpSpPr/>
          <p:nvPr/>
        </p:nvGrpSpPr>
        <p:grpSpPr>
          <a:xfrm>
            <a:off x="-7332763" y="-4584812"/>
            <a:ext cx="3961608" cy="2139182"/>
            <a:chOff x="-7877897" y="-2921935"/>
            <a:chExt cx="3961608" cy="2139182"/>
          </a:xfrm>
        </p:grpSpPr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5CCC03D9-0E7D-426D-B562-65A9049B6763}"/>
                </a:ext>
              </a:extLst>
            </p:cNvPr>
            <p:cNvCxnSpPr>
              <a:cxnSpLocks/>
            </p:cNvCxnSpPr>
            <p:nvPr/>
          </p:nvCxnSpPr>
          <p:spPr>
            <a:xfrm>
              <a:off x="-6263020" y="-2538553"/>
              <a:ext cx="355744" cy="38287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A08EB6D9-9781-44A6-9E32-7E105DEEFB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503333" y="-1659357"/>
              <a:ext cx="359352" cy="10456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>
              <a:extLst>
                <a:ext uri="{FF2B5EF4-FFF2-40B4-BE49-F238E27FC236}">
                  <a16:creationId xmlns:a16="http://schemas.microsoft.com/office/drawing/2014/main" id="{3F5029A7-9E45-7A4B-BCD7-DA5B8A021BEE}"/>
                </a:ext>
              </a:extLst>
            </p:cNvPr>
            <p:cNvCxnSpPr>
              <a:cxnSpLocks/>
            </p:cNvCxnSpPr>
            <p:nvPr/>
          </p:nvCxnSpPr>
          <p:spPr>
            <a:xfrm>
              <a:off x="-6531685" y="-2034934"/>
              <a:ext cx="415891" cy="13234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AAE4E085-BF7D-8044-87D9-8847C2B231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157051" y="-1297311"/>
              <a:ext cx="151928" cy="14962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6" name="Shape">
              <a:extLst>
                <a:ext uri="{FF2B5EF4-FFF2-40B4-BE49-F238E27FC236}">
                  <a16:creationId xmlns:a16="http://schemas.microsoft.com/office/drawing/2014/main" id="{BA36BF2D-844F-0B4F-801A-38EEF1A255FC}"/>
                </a:ext>
              </a:extLst>
            </p:cNvPr>
            <p:cNvSpPr/>
            <p:nvPr/>
          </p:nvSpPr>
          <p:spPr>
            <a:xfrm>
              <a:off x="-6173535" y="-2327798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719" name="Rectangle 718">
              <a:extLst>
                <a:ext uri="{FF2B5EF4-FFF2-40B4-BE49-F238E27FC236}">
                  <a16:creationId xmlns:a16="http://schemas.microsoft.com/office/drawing/2014/main" id="{5CAD2FE9-1F6C-D542-9B06-B27109DC4842}"/>
                </a:ext>
              </a:extLst>
            </p:cNvPr>
            <p:cNvSpPr/>
            <p:nvPr/>
          </p:nvSpPr>
          <p:spPr>
            <a:xfrm>
              <a:off x="-5864703" y="-1921262"/>
              <a:ext cx="19484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en-US" sz="1200" b="1" dirty="0"/>
                <a:t>ECONOMIC DEVELOPMENT AND MONETARY POLICY </a:t>
              </a:r>
              <a:endParaRPr lang="id-ID" sz="1200" b="1" dirty="0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A30A28EE-B274-44E4-851E-2682C2B274DB}"/>
                </a:ext>
              </a:extLst>
            </p:cNvPr>
            <p:cNvSpPr/>
            <p:nvPr/>
          </p:nvSpPr>
          <p:spPr>
            <a:xfrm rot="720000">
              <a:off x="-6941073" y="-171265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60ACC537-6C42-4FBD-932E-FCF67F200A17}"/>
                </a:ext>
              </a:extLst>
            </p:cNvPr>
            <p:cNvSpPr/>
            <p:nvPr/>
          </p:nvSpPr>
          <p:spPr>
            <a:xfrm rot="720000">
              <a:off x="-6570935" y="-283167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F2A3E83F-C24B-B649-9336-EAE648420885}"/>
                </a:ext>
              </a:extLst>
            </p:cNvPr>
            <p:cNvSpPr/>
            <p:nvPr/>
          </p:nvSpPr>
          <p:spPr>
            <a:xfrm rot="720000">
              <a:off x="-6926575" y="-232594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0507172A-186D-0A48-B780-436093C250D8}"/>
                </a:ext>
              </a:extLst>
            </p:cNvPr>
            <p:cNvSpPr/>
            <p:nvPr/>
          </p:nvSpPr>
          <p:spPr>
            <a:xfrm rot="720000">
              <a:off x="-6522245" y="-125397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0C79BE0D-3ED4-4AE4-8865-FC35F5EE7978}"/>
                </a:ext>
              </a:extLst>
            </p:cNvPr>
            <p:cNvSpPr/>
            <p:nvPr/>
          </p:nvSpPr>
          <p:spPr>
            <a:xfrm>
              <a:off x="-7809806" y="-1722251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CREATIVE ECONOMICS AND SMES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20499CAC-7495-A345-A301-540642FA6DCC}"/>
                </a:ext>
              </a:extLst>
            </p:cNvPr>
            <p:cNvSpPr/>
            <p:nvPr/>
          </p:nvSpPr>
          <p:spPr>
            <a:xfrm>
              <a:off x="-7877897" y="-2921935"/>
              <a:ext cx="177346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MACROECONOMIC POLICY FOR SUSTAINABLE DEVELOPMENT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13B7EA3B-DAC2-4505-AAAE-1A9B6E6F5DD8}"/>
                </a:ext>
              </a:extLst>
            </p:cNvPr>
            <p:cNvSpPr/>
            <p:nvPr/>
          </p:nvSpPr>
          <p:spPr>
            <a:xfrm>
              <a:off x="-7649593" y="-2255807"/>
              <a:ext cx="151520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GREENING ECONOMY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3" name="Rectangle 472">
              <a:extLst>
                <a:ext uri="{FF2B5EF4-FFF2-40B4-BE49-F238E27FC236}">
                  <a16:creationId xmlns:a16="http://schemas.microsoft.com/office/drawing/2014/main" id="{D2BDC337-C5F1-6247-9021-80EF7105079C}"/>
                </a:ext>
              </a:extLst>
            </p:cNvPr>
            <p:cNvSpPr/>
            <p:nvPr/>
          </p:nvSpPr>
          <p:spPr>
            <a:xfrm>
              <a:off x="-7789752" y="-1213640"/>
              <a:ext cx="18893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MONETARY POLICY AND FINANCIAL INSTITUTIONS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542B008-F52D-D44B-82E8-F701DBFFB314}"/>
              </a:ext>
            </a:extLst>
          </p:cNvPr>
          <p:cNvGrpSpPr/>
          <p:nvPr/>
        </p:nvGrpSpPr>
        <p:grpSpPr>
          <a:xfrm>
            <a:off x="-5669928" y="-5878023"/>
            <a:ext cx="3843507" cy="1985147"/>
            <a:chOff x="-7075482" y="-4348756"/>
            <a:chExt cx="3843507" cy="198514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90C169C-21AB-974F-A3FD-296C7E1A6592}"/>
                </a:ext>
              </a:extLst>
            </p:cNvPr>
            <p:cNvGrpSpPr/>
            <p:nvPr/>
          </p:nvGrpSpPr>
          <p:grpSpPr>
            <a:xfrm>
              <a:off x="-7075482" y="-4348756"/>
              <a:ext cx="3189926" cy="1985147"/>
              <a:chOff x="-7075482" y="-4348756"/>
              <a:chExt cx="3189926" cy="1985147"/>
            </a:xfrm>
          </p:grpSpPr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9FE93D0A-1E3F-44CF-BA7F-66C9A17F3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6075648" y="-3198204"/>
                <a:ext cx="395468" cy="613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664636F7-5798-4173-9D06-1E8C0F886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742858" y="-3731001"/>
                <a:ext cx="331323" cy="26491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E562AB37-8472-4460-B61C-E1EA642D1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183619" y="-4020938"/>
                <a:ext cx="55042" cy="425336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87B7E84E-F0B7-4C30-ADE3-4A6744097C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4748473" y="-3845161"/>
                <a:ext cx="265345" cy="34080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7" name="Shape">
                <a:extLst>
                  <a:ext uri="{FF2B5EF4-FFF2-40B4-BE49-F238E27FC236}">
                    <a16:creationId xmlns:a16="http://schemas.microsoft.com/office/drawing/2014/main" id="{DA38176C-51A4-534F-B2E8-5F7BE317DA4E}"/>
                  </a:ext>
                </a:extLst>
              </p:cNvPr>
              <p:cNvSpPr/>
              <p:nvPr/>
            </p:nvSpPr>
            <p:spPr>
              <a:xfrm>
                <a:off x="-5742858" y="-3667255"/>
                <a:ext cx="1303685" cy="1303646"/>
              </a:xfrm>
              <a:custGeom>
                <a:avLst/>
                <a:gdLst>
                  <a:gd name="connsiteX0" fmla="*/ 18922 w 21600"/>
                  <a:gd name="connsiteY0" fmla="*/ 8638 h 21600"/>
                  <a:gd name="connsiteX1" fmla="*/ 16594 w 21600"/>
                  <a:gd name="connsiteY1" fmla="*/ 10848 h 21600"/>
                  <a:gd name="connsiteX2" fmla="*/ 14967 w 21600"/>
                  <a:gd name="connsiteY2" fmla="*/ 9387 h 21600"/>
                  <a:gd name="connsiteX3" fmla="*/ 15355 w 21600"/>
                  <a:gd name="connsiteY3" fmla="*/ 6584 h 21600"/>
                  <a:gd name="connsiteX4" fmla="*/ 11289 w 21600"/>
                  <a:gd name="connsiteY4" fmla="*/ 0 h 21600"/>
                  <a:gd name="connsiteX5" fmla="*/ 7222 w 21600"/>
                  <a:gd name="connsiteY5" fmla="*/ 6403 h 21600"/>
                  <a:gd name="connsiteX6" fmla="*/ 5342 w 21600"/>
                  <a:gd name="connsiteY6" fmla="*/ 6403 h 21600"/>
                  <a:gd name="connsiteX7" fmla="*/ 0 w 21600"/>
                  <a:gd name="connsiteY7" fmla="*/ 6584 h 21600"/>
                  <a:gd name="connsiteX8" fmla="*/ 2671 w 21600"/>
                  <a:gd name="connsiteY8" fmla="*/ 10909 h 21600"/>
                  <a:gd name="connsiteX9" fmla="*/ 5342 w 21600"/>
                  <a:gd name="connsiteY9" fmla="*/ 6765 h 21600"/>
                  <a:gd name="connsiteX10" fmla="*/ 7230 w 21600"/>
                  <a:gd name="connsiteY10" fmla="*/ 6765 h 21600"/>
                  <a:gd name="connsiteX11" fmla="*/ 8871 w 21600"/>
                  <a:gd name="connsiteY11" fmla="*/ 11875 h 21600"/>
                  <a:gd name="connsiteX12" fmla="*/ 7379 w 21600"/>
                  <a:gd name="connsiteY12" fmla="*/ 14170 h 21600"/>
                  <a:gd name="connsiteX13" fmla="*/ 5521 w 21600"/>
                  <a:gd name="connsiteY13" fmla="*/ 12950 h 21600"/>
                  <a:gd name="connsiteX14" fmla="*/ 2850 w 21600"/>
                  <a:gd name="connsiteY14" fmla="*/ 17275 h 21600"/>
                  <a:gd name="connsiteX15" fmla="*/ 5521 w 21600"/>
                  <a:gd name="connsiteY15" fmla="*/ 21600 h 21600"/>
                  <a:gd name="connsiteX16" fmla="*/ 8192 w 21600"/>
                  <a:gd name="connsiteY16" fmla="*/ 17275 h 21600"/>
                  <a:gd name="connsiteX17" fmla="*/ 7528 w 21600"/>
                  <a:gd name="connsiteY17" fmla="*/ 14424 h 21600"/>
                  <a:gd name="connsiteX18" fmla="*/ 9035 w 21600"/>
                  <a:gd name="connsiteY18" fmla="*/ 12105 h 21600"/>
                  <a:gd name="connsiteX19" fmla="*/ 8953 w 21600"/>
                  <a:gd name="connsiteY19" fmla="*/ 11972 h 21600"/>
                  <a:gd name="connsiteX20" fmla="*/ 11289 w 21600"/>
                  <a:gd name="connsiteY20" fmla="*/ 13168 h 21600"/>
                  <a:gd name="connsiteX21" fmla="*/ 14870 w 21600"/>
                  <a:gd name="connsiteY21" fmla="*/ 9713 h 21600"/>
                  <a:gd name="connsiteX22" fmla="*/ 16497 w 21600"/>
                  <a:gd name="connsiteY22" fmla="*/ 11175 h 21600"/>
                  <a:gd name="connsiteX23" fmla="*/ 16258 w 21600"/>
                  <a:gd name="connsiteY23" fmla="*/ 12962 h 21600"/>
                  <a:gd name="connsiteX24" fmla="*/ 18929 w 21600"/>
                  <a:gd name="connsiteY24" fmla="*/ 17287 h 21600"/>
                  <a:gd name="connsiteX25" fmla="*/ 21600 w 21600"/>
                  <a:gd name="connsiteY25" fmla="*/ 12962 h 21600"/>
                  <a:gd name="connsiteX26" fmla="*/ 18922 w 21600"/>
                  <a:gd name="connsiteY26" fmla="*/ 8638 h 21600"/>
                  <a:gd name="connsiteX27" fmla="*/ 9543 w 21600"/>
                  <a:gd name="connsiteY27" fmla="*/ 10281 h 21600"/>
                  <a:gd name="connsiteX28" fmla="*/ 8342 w 21600"/>
                  <a:gd name="connsiteY28" fmla="*/ 10281 h 21600"/>
                  <a:gd name="connsiteX29" fmla="*/ 7566 w 21600"/>
                  <a:gd name="connsiteY29" fmla="*/ 6596 h 21600"/>
                  <a:gd name="connsiteX30" fmla="*/ 8342 w 21600"/>
                  <a:gd name="connsiteY30" fmla="*/ 2911 h 21600"/>
                  <a:gd name="connsiteX31" fmla="*/ 9543 w 21600"/>
                  <a:gd name="connsiteY31" fmla="*/ 2911 h 21600"/>
                  <a:gd name="connsiteX32" fmla="*/ 10319 w 21600"/>
                  <a:gd name="connsiteY32" fmla="*/ 6596 h 21600"/>
                  <a:gd name="connsiteX33" fmla="*/ 9543 w 21600"/>
                  <a:gd name="connsiteY33" fmla="*/ 10281 h 21600"/>
                  <a:gd name="connsiteX0" fmla="*/ 16251 w 18929"/>
                  <a:gd name="connsiteY0" fmla="*/ 8638 h 21600"/>
                  <a:gd name="connsiteX1" fmla="*/ 13923 w 18929"/>
                  <a:gd name="connsiteY1" fmla="*/ 10848 h 21600"/>
                  <a:gd name="connsiteX2" fmla="*/ 12296 w 18929"/>
                  <a:gd name="connsiteY2" fmla="*/ 9387 h 21600"/>
                  <a:gd name="connsiteX3" fmla="*/ 12684 w 18929"/>
                  <a:gd name="connsiteY3" fmla="*/ 6584 h 21600"/>
                  <a:gd name="connsiteX4" fmla="*/ 8618 w 18929"/>
                  <a:gd name="connsiteY4" fmla="*/ 0 h 21600"/>
                  <a:gd name="connsiteX5" fmla="*/ 4551 w 18929"/>
                  <a:gd name="connsiteY5" fmla="*/ 6403 h 21600"/>
                  <a:gd name="connsiteX6" fmla="*/ 2671 w 18929"/>
                  <a:gd name="connsiteY6" fmla="*/ 6403 h 21600"/>
                  <a:gd name="connsiteX7" fmla="*/ 0 w 18929"/>
                  <a:gd name="connsiteY7" fmla="*/ 10909 h 21600"/>
                  <a:gd name="connsiteX8" fmla="*/ 2671 w 18929"/>
                  <a:gd name="connsiteY8" fmla="*/ 6765 h 21600"/>
                  <a:gd name="connsiteX9" fmla="*/ 4559 w 18929"/>
                  <a:gd name="connsiteY9" fmla="*/ 6765 h 21600"/>
                  <a:gd name="connsiteX10" fmla="*/ 6200 w 18929"/>
                  <a:gd name="connsiteY10" fmla="*/ 11875 h 21600"/>
                  <a:gd name="connsiteX11" fmla="*/ 4708 w 18929"/>
                  <a:gd name="connsiteY11" fmla="*/ 14170 h 21600"/>
                  <a:gd name="connsiteX12" fmla="*/ 2850 w 18929"/>
                  <a:gd name="connsiteY12" fmla="*/ 12950 h 21600"/>
                  <a:gd name="connsiteX13" fmla="*/ 179 w 18929"/>
                  <a:gd name="connsiteY13" fmla="*/ 17275 h 21600"/>
                  <a:gd name="connsiteX14" fmla="*/ 2850 w 18929"/>
                  <a:gd name="connsiteY14" fmla="*/ 21600 h 21600"/>
                  <a:gd name="connsiteX15" fmla="*/ 5521 w 18929"/>
                  <a:gd name="connsiteY15" fmla="*/ 17275 h 21600"/>
                  <a:gd name="connsiteX16" fmla="*/ 4857 w 18929"/>
                  <a:gd name="connsiteY16" fmla="*/ 14424 h 21600"/>
                  <a:gd name="connsiteX17" fmla="*/ 6364 w 18929"/>
                  <a:gd name="connsiteY17" fmla="*/ 12105 h 21600"/>
                  <a:gd name="connsiteX18" fmla="*/ 6282 w 18929"/>
                  <a:gd name="connsiteY18" fmla="*/ 11972 h 21600"/>
                  <a:gd name="connsiteX19" fmla="*/ 8618 w 18929"/>
                  <a:gd name="connsiteY19" fmla="*/ 13168 h 21600"/>
                  <a:gd name="connsiteX20" fmla="*/ 12199 w 18929"/>
                  <a:gd name="connsiteY20" fmla="*/ 9713 h 21600"/>
                  <a:gd name="connsiteX21" fmla="*/ 13826 w 18929"/>
                  <a:gd name="connsiteY21" fmla="*/ 11175 h 21600"/>
                  <a:gd name="connsiteX22" fmla="*/ 13587 w 18929"/>
                  <a:gd name="connsiteY22" fmla="*/ 12962 h 21600"/>
                  <a:gd name="connsiteX23" fmla="*/ 16258 w 18929"/>
                  <a:gd name="connsiteY23" fmla="*/ 17287 h 21600"/>
                  <a:gd name="connsiteX24" fmla="*/ 18929 w 18929"/>
                  <a:gd name="connsiteY24" fmla="*/ 12962 h 21600"/>
                  <a:gd name="connsiteX25" fmla="*/ 16251 w 18929"/>
                  <a:gd name="connsiteY25" fmla="*/ 8638 h 21600"/>
                  <a:gd name="connsiteX26" fmla="*/ 6872 w 18929"/>
                  <a:gd name="connsiteY26" fmla="*/ 10281 h 21600"/>
                  <a:gd name="connsiteX27" fmla="*/ 5671 w 18929"/>
                  <a:gd name="connsiteY27" fmla="*/ 10281 h 21600"/>
                  <a:gd name="connsiteX28" fmla="*/ 4895 w 18929"/>
                  <a:gd name="connsiteY28" fmla="*/ 6596 h 21600"/>
                  <a:gd name="connsiteX29" fmla="*/ 5671 w 18929"/>
                  <a:gd name="connsiteY29" fmla="*/ 2911 h 21600"/>
                  <a:gd name="connsiteX30" fmla="*/ 6872 w 18929"/>
                  <a:gd name="connsiteY30" fmla="*/ 2911 h 21600"/>
                  <a:gd name="connsiteX31" fmla="*/ 7648 w 18929"/>
                  <a:gd name="connsiteY31" fmla="*/ 6596 h 21600"/>
                  <a:gd name="connsiteX32" fmla="*/ 6872 w 18929"/>
                  <a:gd name="connsiteY32" fmla="*/ 10281 h 21600"/>
                  <a:gd name="connsiteX0" fmla="*/ 16072 w 18750"/>
                  <a:gd name="connsiteY0" fmla="*/ 8638 h 21600"/>
                  <a:gd name="connsiteX1" fmla="*/ 13744 w 18750"/>
                  <a:gd name="connsiteY1" fmla="*/ 10848 h 21600"/>
                  <a:gd name="connsiteX2" fmla="*/ 12117 w 18750"/>
                  <a:gd name="connsiteY2" fmla="*/ 9387 h 21600"/>
                  <a:gd name="connsiteX3" fmla="*/ 12505 w 18750"/>
                  <a:gd name="connsiteY3" fmla="*/ 6584 h 21600"/>
                  <a:gd name="connsiteX4" fmla="*/ 8439 w 18750"/>
                  <a:gd name="connsiteY4" fmla="*/ 0 h 21600"/>
                  <a:gd name="connsiteX5" fmla="*/ 4372 w 18750"/>
                  <a:gd name="connsiteY5" fmla="*/ 6403 h 21600"/>
                  <a:gd name="connsiteX6" fmla="*/ 2492 w 18750"/>
                  <a:gd name="connsiteY6" fmla="*/ 6403 h 21600"/>
                  <a:gd name="connsiteX7" fmla="*/ 2492 w 18750"/>
                  <a:gd name="connsiteY7" fmla="*/ 6765 h 21600"/>
                  <a:gd name="connsiteX8" fmla="*/ 4380 w 18750"/>
                  <a:gd name="connsiteY8" fmla="*/ 6765 h 21600"/>
                  <a:gd name="connsiteX9" fmla="*/ 6021 w 18750"/>
                  <a:gd name="connsiteY9" fmla="*/ 11875 h 21600"/>
                  <a:gd name="connsiteX10" fmla="*/ 4529 w 18750"/>
                  <a:gd name="connsiteY10" fmla="*/ 14170 h 21600"/>
                  <a:gd name="connsiteX11" fmla="*/ 2671 w 18750"/>
                  <a:gd name="connsiteY11" fmla="*/ 12950 h 21600"/>
                  <a:gd name="connsiteX12" fmla="*/ 0 w 18750"/>
                  <a:gd name="connsiteY12" fmla="*/ 17275 h 21600"/>
                  <a:gd name="connsiteX13" fmla="*/ 2671 w 18750"/>
                  <a:gd name="connsiteY13" fmla="*/ 21600 h 21600"/>
                  <a:gd name="connsiteX14" fmla="*/ 5342 w 18750"/>
                  <a:gd name="connsiteY14" fmla="*/ 17275 h 21600"/>
                  <a:gd name="connsiteX15" fmla="*/ 4678 w 18750"/>
                  <a:gd name="connsiteY15" fmla="*/ 14424 h 21600"/>
                  <a:gd name="connsiteX16" fmla="*/ 6185 w 18750"/>
                  <a:gd name="connsiteY16" fmla="*/ 12105 h 21600"/>
                  <a:gd name="connsiteX17" fmla="*/ 6103 w 18750"/>
                  <a:gd name="connsiteY17" fmla="*/ 11972 h 21600"/>
                  <a:gd name="connsiteX18" fmla="*/ 8439 w 18750"/>
                  <a:gd name="connsiteY18" fmla="*/ 13168 h 21600"/>
                  <a:gd name="connsiteX19" fmla="*/ 12020 w 18750"/>
                  <a:gd name="connsiteY19" fmla="*/ 9713 h 21600"/>
                  <a:gd name="connsiteX20" fmla="*/ 13647 w 18750"/>
                  <a:gd name="connsiteY20" fmla="*/ 11175 h 21600"/>
                  <a:gd name="connsiteX21" fmla="*/ 13408 w 18750"/>
                  <a:gd name="connsiteY21" fmla="*/ 12962 h 21600"/>
                  <a:gd name="connsiteX22" fmla="*/ 16079 w 18750"/>
                  <a:gd name="connsiteY22" fmla="*/ 17287 h 21600"/>
                  <a:gd name="connsiteX23" fmla="*/ 18750 w 18750"/>
                  <a:gd name="connsiteY23" fmla="*/ 12962 h 21600"/>
                  <a:gd name="connsiteX24" fmla="*/ 16072 w 18750"/>
                  <a:gd name="connsiteY24" fmla="*/ 8638 h 21600"/>
                  <a:gd name="connsiteX25" fmla="*/ 6693 w 18750"/>
                  <a:gd name="connsiteY25" fmla="*/ 10281 h 21600"/>
                  <a:gd name="connsiteX26" fmla="*/ 5492 w 18750"/>
                  <a:gd name="connsiteY26" fmla="*/ 10281 h 21600"/>
                  <a:gd name="connsiteX27" fmla="*/ 4716 w 18750"/>
                  <a:gd name="connsiteY27" fmla="*/ 6596 h 21600"/>
                  <a:gd name="connsiteX28" fmla="*/ 5492 w 18750"/>
                  <a:gd name="connsiteY28" fmla="*/ 2911 h 21600"/>
                  <a:gd name="connsiteX29" fmla="*/ 6693 w 18750"/>
                  <a:gd name="connsiteY29" fmla="*/ 2911 h 21600"/>
                  <a:gd name="connsiteX30" fmla="*/ 7469 w 18750"/>
                  <a:gd name="connsiteY30" fmla="*/ 6596 h 21600"/>
                  <a:gd name="connsiteX31" fmla="*/ 6693 w 18750"/>
                  <a:gd name="connsiteY31" fmla="*/ 10281 h 21600"/>
                  <a:gd name="connsiteX0" fmla="*/ 16072 w 18750"/>
                  <a:gd name="connsiteY0" fmla="*/ 8638 h 21600"/>
                  <a:gd name="connsiteX1" fmla="*/ 13744 w 18750"/>
                  <a:gd name="connsiteY1" fmla="*/ 10848 h 21600"/>
                  <a:gd name="connsiteX2" fmla="*/ 12117 w 18750"/>
                  <a:gd name="connsiteY2" fmla="*/ 9387 h 21600"/>
                  <a:gd name="connsiteX3" fmla="*/ 12505 w 18750"/>
                  <a:gd name="connsiteY3" fmla="*/ 6584 h 21600"/>
                  <a:gd name="connsiteX4" fmla="*/ 8439 w 18750"/>
                  <a:gd name="connsiteY4" fmla="*/ 0 h 21600"/>
                  <a:gd name="connsiteX5" fmla="*/ 4372 w 18750"/>
                  <a:gd name="connsiteY5" fmla="*/ 6403 h 21600"/>
                  <a:gd name="connsiteX6" fmla="*/ 2492 w 18750"/>
                  <a:gd name="connsiteY6" fmla="*/ 6403 h 21600"/>
                  <a:gd name="connsiteX7" fmla="*/ 4380 w 18750"/>
                  <a:gd name="connsiteY7" fmla="*/ 6765 h 21600"/>
                  <a:gd name="connsiteX8" fmla="*/ 6021 w 18750"/>
                  <a:gd name="connsiteY8" fmla="*/ 11875 h 21600"/>
                  <a:gd name="connsiteX9" fmla="*/ 4529 w 18750"/>
                  <a:gd name="connsiteY9" fmla="*/ 14170 h 21600"/>
                  <a:gd name="connsiteX10" fmla="*/ 2671 w 18750"/>
                  <a:gd name="connsiteY10" fmla="*/ 12950 h 21600"/>
                  <a:gd name="connsiteX11" fmla="*/ 0 w 18750"/>
                  <a:gd name="connsiteY11" fmla="*/ 17275 h 21600"/>
                  <a:gd name="connsiteX12" fmla="*/ 2671 w 18750"/>
                  <a:gd name="connsiteY12" fmla="*/ 21600 h 21600"/>
                  <a:gd name="connsiteX13" fmla="*/ 5342 w 18750"/>
                  <a:gd name="connsiteY13" fmla="*/ 17275 h 21600"/>
                  <a:gd name="connsiteX14" fmla="*/ 4678 w 18750"/>
                  <a:gd name="connsiteY14" fmla="*/ 14424 h 21600"/>
                  <a:gd name="connsiteX15" fmla="*/ 6185 w 18750"/>
                  <a:gd name="connsiteY15" fmla="*/ 12105 h 21600"/>
                  <a:gd name="connsiteX16" fmla="*/ 6103 w 18750"/>
                  <a:gd name="connsiteY16" fmla="*/ 11972 h 21600"/>
                  <a:gd name="connsiteX17" fmla="*/ 8439 w 18750"/>
                  <a:gd name="connsiteY17" fmla="*/ 13168 h 21600"/>
                  <a:gd name="connsiteX18" fmla="*/ 12020 w 18750"/>
                  <a:gd name="connsiteY18" fmla="*/ 9713 h 21600"/>
                  <a:gd name="connsiteX19" fmla="*/ 13647 w 18750"/>
                  <a:gd name="connsiteY19" fmla="*/ 11175 h 21600"/>
                  <a:gd name="connsiteX20" fmla="*/ 13408 w 18750"/>
                  <a:gd name="connsiteY20" fmla="*/ 12962 h 21600"/>
                  <a:gd name="connsiteX21" fmla="*/ 16079 w 18750"/>
                  <a:gd name="connsiteY21" fmla="*/ 17287 h 21600"/>
                  <a:gd name="connsiteX22" fmla="*/ 18750 w 18750"/>
                  <a:gd name="connsiteY22" fmla="*/ 12962 h 21600"/>
                  <a:gd name="connsiteX23" fmla="*/ 16072 w 18750"/>
                  <a:gd name="connsiteY23" fmla="*/ 8638 h 21600"/>
                  <a:gd name="connsiteX24" fmla="*/ 6693 w 18750"/>
                  <a:gd name="connsiteY24" fmla="*/ 10281 h 21600"/>
                  <a:gd name="connsiteX25" fmla="*/ 5492 w 18750"/>
                  <a:gd name="connsiteY25" fmla="*/ 10281 h 21600"/>
                  <a:gd name="connsiteX26" fmla="*/ 4716 w 18750"/>
                  <a:gd name="connsiteY26" fmla="*/ 6596 h 21600"/>
                  <a:gd name="connsiteX27" fmla="*/ 5492 w 18750"/>
                  <a:gd name="connsiteY27" fmla="*/ 2911 h 21600"/>
                  <a:gd name="connsiteX28" fmla="*/ 6693 w 18750"/>
                  <a:gd name="connsiteY28" fmla="*/ 2911 h 21600"/>
                  <a:gd name="connsiteX29" fmla="*/ 7469 w 18750"/>
                  <a:gd name="connsiteY29" fmla="*/ 6596 h 21600"/>
                  <a:gd name="connsiteX30" fmla="*/ 6693 w 18750"/>
                  <a:gd name="connsiteY30" fmla="*/ 10281 h 21600"/>
                  <a:gd name="connsiteX0" fmla="*/ 16072 w 18750"/>
                  <a:gd name="connsiteY0" fmla="*/ 8638 h 21600"/>
                  <a:gd name="connsiteX1" fmla="*/ 13744 w 18750"/>
                  <a:gd name="connsiteY1" fmla="*/ 10848 h 21600"/>
                  <a:gd name="connsiteX2" fmla="*/ 12117 w 18750"/>
                  <a:gd name="connsiteY2" fmla="*/ 9387 h 21600"/>
                  <a:gd name="connsiteX3" fmla="*/ 12505 w 18750"/>
                  <a:gd name="connsiteY3" fmla="*/ 6584 h 21600"/>
                  <a:gd name="connsiteX4" fmla="*/ 8439 w 18750"/>
                  <a:gd name="connsiteY4" fmla="*/ 0 h 21600"/>
                  <a:gd name="connsiteX5" fmla="*/ 4372 w 18750"/>
                  <a:gd name="connsiteY5" fmla="*/ 6403 h 21600"/>
                  <a:gd name="connsiteX6" fmla="*/ 4380 w 18750"/>
                  <a:gd name="connsiteY6" fmla="*/ 6765 h 21600"/>
                  <a:gd name="connsiteX7" fmla="*/ 6021 w 18750"/>
                  <a:gd name="connsiteY7" fmla="*/ 11875 h 21600"/>
                  <a:gd name="connsiteX8" fmla="*/ 4529 w 18750"/>
                  <a:gd name="connsiteY8" fmla="*/ 14170 h 21600"/>
                  <a:gd name="connsiteX9" fmla="*/ 2671 w 18750"/>
                  <a:gd name="connsiteY9" fmla="*/ 12950 h 21600"/>
                  <a:gd name="connsiteX10" fmla="*/ 0 w 18750"/>
                  <a:gd name="connsiteY10" fmla="*/ 17275 h 21600"/>
                  <a:gd name="connsiteX11" fmla="*/ 2671 w 18750"/>
                  <a:gd name="connsiteY11" fmla="*/ 21600 h 21600"/>
                  <a:gd name="connsiteX12" fmla="*/ 5342 w 18750"/>
                  <a:gd name="connsiteY12" fmla="*/ 17275 h 21600"/>
                  <a:gd name="connsiteX13" fmla="*/ 4678 w 18750"/>
                  <a:gd name="connsiteY13" fmla="*/ 14424 h 21600"/>
                  <a:gd name="connsiteX14" fmla="*/ 6185 w 18750"/>
                  <a:gd name="connsiteY14" fmla="*/ 12105 h 21600"/>
                  <a:gd name="connsiteX15" fmla="*/ 6103 w 18750"/>
                  <a:gd name="connsiteY15" fmla="*/ 11972 h 21600"/>
                  <a:gd name="connsiteX16" fmla="*/ 8439 w 18750"/>
                  <a:gd name="connsiteY16" fmla="*/ 13168 h 21600"/>
                  <a:gd name="connsiteX17" fmla="*/ 12020 w 18750"/>
                  <a:gd name="connsiteY17" fmla="*/ 9713 h 21600"/>
                  <a:gd name="connsiteX18" fmla="*/ 13647 w 18750"/>
                  <a:gd name="connsiteY18" fmla="*/ 11175 h 21600"/>
                  <a:gd name="connsiteX19" fmla="*/ 13408 w 18750"/>
                  <a:gd name="connsiteY19" fmla="*/ 12962 h 21600"/>
                  <a:gd name="connsiteX20" fmla="*/ 16079 w 18750"/>
                  <a:gd name="connsiteY20" fmla="*/ 17287 h 21600"/>
                  <a:gd name="connsiteX21" fmla="*/ 18750 w 18750"/>
                  <a:gd name="connsiteY21" fmla="*/ 12962 h 21600"/>
                  <a:gd name="connsiteX22" fmla="*/ 16072 w 18750"/>
                  <a:gd name="connsiteY22" fmla="*/ 8638 h 21600"/>
                  <a:gd name="connsiteX23" fmla="*/ 6693 w 18750"/>
                  <a:gd name="connsiteY23" fmla="*/ 10281 h 21600"/>
                  <a:gd name="connsiteX24" fmla="*/ 5492 w 18750"/>
                  <a:gd name="connsiteY24" fmla="*/ 10281 h 21600"/>
                  <a:gd name="connsiteX25" fmla="*/ 4716 w 18750"/>
                  <a:gd name="connsiteY25" fmla="*/ 6596 h 21600"/>
                  <a:gd name="connsiteX26" fmla="*/ 5492 w 18750"/>
                  <a:gd name="connsiteY26" fmla="*/ 2911 h 21600"/>
                  <a:gd name="connsiteX27" fmla="*/ 6693 w 18750"/>
                  <a:gd name="connsiteY27" fmla="*/ 2911 h 21600"/>
                  <a:gd name="connsiteX28" fmla="*/ 7469 w 18750"/>
                  <a:gd name="connsiteY28" fmla="*/ 6596 h 21600"/>
                  <a:gd name="connsiteX29" fmla="*/ 6693 w 18750"/>
                  <a:gd name="connsiteY29" fmla="*/ 10281 h 21600"/>
                  <a:gd name="connsiteX0" fmla="*/ 16112 w 18790"/>
                  <a:gd name="connsiteY0" fmla="*/ 8638 h 21600"/>
                  <a:gd name="connsiteX1" fmla="*/ 13784 w 18790"/>
                  <a:gd name="connsiteY1" fmla="*/ 10848 h 21600"/>
                  <a:gd name="connsiteX2" fmla="*/ 12157 w 18790"/>
                  <a:gd name="connsiteY2" fmla="*/ 9387 h 21600"/>
                  <a:gd name="connsiteX3" fmla="*/ 12545 w 18790"/>
                  <a:gd name="connsiteY3" fmla="*/ 6584 h 21600"/>
                  <a:gd name="connsiteX4" fmla="*/ 8479 w 18790"/>
                  <a:gd name="connsiteY4" fmla="*/ 0 h 21600"/>
                  <a:gd name="connsiteX5" fmla="*/ 4412 w 18790"/>
                  <a:gd name="connsiteY5" fmla="*/ 6403 h 21600"/>
                  <a:gd name="connsiteX6" fmla="*/ 4420 w 18790"/>
                  <a:gd name="connsiteY6" fmla="*/ 6765 h 21600"/>
                  <a:gd name="connsiteX7" fmla="*/ 6061 w 18790"/>
                  <a:gd name="connsiteY7" fmla="*/ 11875 h 21600"/>
                  <a:gd name="connsiteX8" fmla="*/ 4569 w 18790"/>
                  <a:gd name="connsiteY8" fmla="*/ 14170 h 21600"/>
                  <a:gd name="connsiteX9" fmla="*/ 40 w 18790"/>
                  <a:gd name="connsiteY9" fmla="*/ 17275 h 21600"/>
                  <a:gd name="connsiteX10" fmla="*/ 2711 w 18790"/>
                  <a:gd name="connsiteY10" fmla="*/ 21600 h 21600"/>
                  <a:gd name="connsiteX11" fmla="*/ 5382 w 18790"/>
                  <a:gd name="connsiteY11" fmla="*/ 17275 h 21600"/>
                  <a:gd name="connsiteX12" fmla="*/ 4718 w 18790"/>
                  <a:gd name="connsiteY12" fmla="*/ 14424 h 21600"/>
                  <a:gd name="connsiteX13" fmla="*/ 6225 w 18790"/>
                  <a:gd name="connsiteY13" fmla="*/ 12105 h 21600"/>
                  <a:gd name="connsiteX14" fmla="*/ 6143 w 18790"/>
                  <a:gd name="connsiteY14" fmla="*/ 11972 h 21600"/>
                  <a:gd name="connsiteX15" fmla="*/ 8479 w 18790"/>
                  <a:gd name="connsiteY15" fmla="*/ 13168 h 21600"/>
                  <a:gd name="connsiteX16" fmla="*/ 12060 w 18790"/>
                  <a:gd name="connsiteY16" fmla="*/ 9713 h 21600"/>
                  <a:gd name="connsiteX17" fmla="*/ 13687 w 18790"/>
                  <a:gd name="connsiteY17" fmla="*/ 11175 h 21600"/>
                  <a:gd name="connsiteX18" fmla="*/ 13448 w 18790"/>
                  <a:gd name="connsiteY18" fmla="*/ 12962 h 21600"/>
                  <a:gd name="connsiteX19" fmla="*/ 16119 w 18790"/>
                  <a:gd name="connsiteY19" fmla="*/ 17287 h 21600"/>
                  <a:gd name="connsiteX20" fmla="*/ 18790 w 18790"/>
                  <a:gd name="connsiteY20" fmla="*/ 12962 h 21600"/>
                  <a:gd name="connsiteX21" fmla="*/ 16112 w 18790"/>
                  <a:gd name="connsiteY21" fmla="*/ 8638 h 21600"/>
                  <a:gd name="connsiteX22" fmla="*/ 6733 w 18790"/>
                  <a:gd name="connsiteY22" fmla="*/ 10281 h 21600"/>
                  <a:gd name="connsiteX23" fmla="*/ 5532 w 18790"/>
                  <a:gd name="connsiteY23" fmla="*/ 10281 h 21600"/>
                  <a:gd name="connsiteX24" fmla="*/ 4756 w 18790"/>
                  <a:gd name="connsiteY24" fmla="*/ 6596 h 21600"/>
                  <a:gd name="connsiteX25" fmla="*/ 5532 w 18790"/>
                  <a:gd name="connsiteY25" fmla="*/ 2911 h 21600"/>
                  <a:gd name="connsiteX26" fmla="*/ 6733 w 18790"/>
                  <a:gd name="connsiteY26" fmla="*/ 2911 h 21600"/>
                  <a:gd name="connsiteX27" fmla="*/ 7509 w 18790"/>
                  <a:gd name="connsiteY27" fmla="*/ 6596 h 21600"/>
                  <a:gd name="connsiteX28" fmla="*/ 6733 w 18790"/>
                  <a:gd name="connsiteY28" fmla="*/ 10281 h 21600"/>
                  <a:gd name="connsiteX0" fmla="*/ 13410 w 16088"/>
                  <a:gd name="connsiteY0" fmla="*/ 8638 h 21600"/>
                  <a:gd name="connsiteX1" fmla="*/ 11082 w 16088"/>
                  <a:gd name="connsiteY1" fmla="*/ 10848 h 21600"/>
                  <a:gd name="connsiteX2" fmla="*/ 9455 w 16088"/>
                  <a:gd name="connsiteY2" fmla="*/ 9387 h 21600"/>
                  <a:gd name="connsiteX3" fmla="*/ 9843 w 16088"/>
                  <a:gd name="connsiteY3" fmla="*/ 6584 h 21600"/>
                  <a:gd name="connsiteX4" fmla="*/ 5777 w 16088"/>
                  <a:gd name="connsiteY4" fmla="*/ 0 h 21600"/>
                  <a:gd name="connsiteX5" fmla="*/ 1710 w 16088"/>
                  <a:gd name="connsiteY5" fmla="*/ 6403 h 21600"/>
                  <a:gd name="connsiteX6" fmla="*/ 1718 w 16088"/>
                  <a:gd name="connsiteY6" fmla="*/ 6765 h 21600"/>
                  <a:gd name="connsiteX7" fmla="*/ 3359 w 16088"/>
                  <a:gd name="connsiteY7" fmla="*/ 11875 h 21600"/>
                  <a:gd name="connsiteX8" fmla="*/ 1867 w 16088"/>
                  <a:gd name="connsiteY8" fmla="*/ 14170 h 21600"/>
                  <a:gd name="connsiteX9" fmla="*/ 9 w 16088"/>
                  <a:gd name="connsiteY9" fmla="*/ 21600 h 21600"/>
                  <a:gd name="connsiteX10" fmla="*/ 2680 w 16088"/>
                  <a:gd name="connsiteY10" fmla="*/ 17275 h 21600"/>
                  <a:gd name="connsiteX11" fmla="*/ 2016 w 16088"/>
                  <a:gd name="connsiteY11" fmla="*/ 14424 h 21600"/>
                  <a:gd name="connsiteX12" fmla="*/ 3523 w 16088"/>
                  <a:gd name="connsiteY12" fmla="*/ 12105 h 21600"/>
                  <a:gd name="connsiteX13" fmla="*/ 3441 w 16088"/>
                  <a:gd name="connsiteY13" fmla="*/ 11972 h 21600"/>
                  <a:gd name="connsiteX14" fmla="*/ 5777 w 16088"/>
                  <a:gd name="connsiteY14" fmla="*/ 13168 h 21600"/>
                  <a:gd name="connsiteX15" fmla="*/ 9358 w 16088"/>
                  <a:gd name="connsiteY15" fmla="*/ 9713 h 21600"/>
                  <a:gd name="connsiteX16" fmla="*/ 10985 w 16088"/>
                  <a:gd name="connsiteY16" fmla="*/ 11175 h 21600"/>
                  <a:gd name="connsiteX17" fmla="*/ 10746 w 16088"/>
                  <a:gd name="connsiteY17" fmla="*/ 12962 h 21600"/>
                  <a:gd name="connsiteX18" fmla="*/ 13417 w 16088"/>
                  <a:gd name="connsiteY18" fmla="*/ 17287 h 21600"/>
                  <a:gd name="connsiteX19" fmla="*/ 16088 w 16088"/>
                  <a:gd name="connsiteY19" fmla="*/ 12962 h 21600"/>
                  <a:gd name="connsiteX20" fmla="*/ 13410 w 16088"/>
                  <a:gd name="connsiteY20" fmla="*/ 8638 h 21600"/>
                  <a:gd name="connsiteX21" fmla="*/ 4031 w 16088"/>
                  <a:gd name="connsiteY21" fmla="*/ 10281 h 21600"/>
                  <a:gd name="connsiteX22" fmla="*/ 2830 w 16088"/>
                  <a:gd name="connsiteY22" fmla="*/ 10281 h 21600"/>
                  <a:gd name="connsiteX23" fmla="*/ 2054 w 16088"/>
                  <a:gd name="connsiteY23" fmla="*/ 6596 h 21600"/>
                  <a:gd name="connsiteX24" fmla="*/ 2830 w 16088"/>
                  <a:gd name="connsiteY24" fmla="*/ 2911 h 21600"/>
                  <a:gd name="connsiteX25" fmla="*/ 4031 w 16088"/>
                  <a:gd name="connsiteY25" fmla="*/ 2911 h 21600"/>
                  <a:gd name="connsiteX26" fmla="*/ 4807 w 16088"/>
                  <a:gd name="connsiteY26" fmla="*/ 6596 h 21600"/>
                  <a:gd name="connsiteX27" fmla="*/ 4031 w 16088"/>
                  <a:gd name="connsiteY27" fmla="*/ 10281 h 21600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57 w 14378"/>
                  <a:gd name="connsiteY8" fmla="*/ 14170 h 17287"/>
                  <a:gd name="connsiteX9" fmla="*/ 970 w 14378"/>
                  <a:gd name="connsiteY9" fmla="*/ 17275 h 17287"/>
                  <a:gd name="connsiteX10" fmla="*/ 306 w 14378"/>
                  <a:gd name="connsiteY10" fmla="*/ 14424 h 17287"/>
                  <a:gd name="connsiteX11" fmla="*/ 1813 w 14378"/>
                  <a:gd name="connsiteY11" fmla="*/ 12105 h 17287"/>
                  <a:gd name="connsiteX12" fmla="*/ 1731 w 14378"/>
                  <a:gd name="connsiteY12" fmla="*/ 11972 h 17287"/>
                  <a:gd name="connsiteX13" fmla="*/ 4067 w 14378"/>
                  <a:gd name="connsiteY13" fmla="*/ 13168 h 17287"/>
                  <a:gd name="connsiteX14" fmla="*/ 7648 w 14378"/>
                  <a:gd name="connsiteY14" fmla="*/ 9713 h 17287"/>
                  <a:gd name="connsiteX15" fmla="*/ 9275 w 14378"/>
                  <a:gd name="connsiteY15" fmla="*/ 11175 h 17287"/>
                  <a:gd name="connsiteX16" fmla="*/ 9036 w 14378"/>
                  <a:gd name="connsiteY16" fmla="*/ 12962 h 17287"/>
                  <a:gd name="connsiteX17" fmla="*/ 11707 w 14378"/>
                  <a:gd name="connsiteY17" fmla="*/ 17287 h 17287"/>
                  <a:gd name="connsiteX18" fmla="*/ 14378 w 14378"/>
                  <a:gd name="connsiteY18" fmla="*/ 12962 h 17287"/>
                  <a:gd name="connsiteX19" fmla="*/ 11700 w 14378"/>
                  <a:gd name="connsiteY19" fmla="*/ 8638 h 17287"/>
                  <a:gd name="connsiteX20" fmla="*/ 2321 w 14378"/>
                  <a:gd name="connsiteY20" fmla="*/ 10281 h 17287"/>
                  <a:gd name="connsiteX21" fmla="*/ 1120 w 14378"/>
                  <a:gd name="connsiteY21" fmla="*/ 10281 h 17287"/>
                  <a:gd name="connsiteX22" fmla="*/ 344 w 14378"/>
                  <a:gd name="connsiteY22" fmla="*/ 6596 h 17287"/>
                  <a:gd name="connsiteX23" fmla="*/ 1120 w 14378"/>
                  <a:gd name="connsiteY23" fmla="*/ 2911 h 17287"/>
                  <a:gd name="connsiteX24" fmla="*/ 2321 w 14378"/>
                  <a:gd name="connsiteY24" fmla="*/ 2911 h 17287"/>
                  <a:gd name="connsiteX25" fmla="*/ 3097 w 14378"/>
                  <a:gd name="connsiteY25" fmla="*/ 6596 h 17287"/>
                  <a:gd name="connsiteX26" fmla="*/ 2321 w 14378"/>
                  <a:gd name="connsiteY26" fmla="*/ 10281 h 17287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57 w 14378"/>
                  <a:gd name="connsiteY8" fmla="*/ 14170 h 17287"/>
                  <a:gd name="connsiteX9" fmla="*/ 306 w 14378"/>
                  <a:gd name="connsiteY9" fmla="*/ 14424 h 17287"/>
                  <a:gd name="connsiteX10" fmla="*/ 1813 w 14378"/>
                  <a:gd name="connsiteY10" fmla="*/ 12105 h 17287"/>
                  <a:gd name="connsiteX11" fmla="*/ 1731 w 14378"/>
                  <a:gd name="connsiteY11" fmla="*/ 11972 h 17287"/>
                  <a:gd name="connsiteX12" fmla="*/ 4067 w 14378"/>
                  <a:gd name="connsiteY12" fmla="*/ 13168 h 17287"/>
                  <a:gd name="connsiteX13" fmla="*/ 7648 w 14378"/>
                  <a:gd name="connsiteY13" fmla="*/ 9713 h 17287"/>
                  <a:gd name="connsiteX14" fmla="*/ 9275 w 14378"/>
                  <a:gd name="connsiteY14" fmla="*/ 11175 h 17287"/>
                  <a:gd name="connsiteX15" fmla="*/ 9036 w 14378"/>
                  <a:gd name="connsiteY15" fmla="*/ 12962 h 17287"/>
                  <a:gd name="connsiteX16" fmla="*/ 11707 w 14378"/>
                  <a:gd name="connsiteY16" fmla="*/ 17287 h 17287"/>
                  <a:gd name="connsiteX17" fmla="*/ 14378 w 14378"/>
                  <a:gd name="connsiteY17" fmla="*/ 12962 h 17287"/>
                  <a:gd name="connsiteX18" fmla="*/ 11700 w 14378"/>
                  <a:gd name="connsiteY18" fmla="*/ 8638 h 17287"/>
                  <a:gd name="connsiteX19" fmla="*/ 2321 w 14378"/>
                  <a:gd name="connsiteY19" fmla="*/ 10281 h 17287"/>
                  <a:gd name="connsiteX20" fmla="*/ 1120 w 14378"/>
                  <a:gd name="connsiteY20" fmla="*/ 10281 h 17287"/>
                  <a:gd name="connsiteX21" fmla="*/ 344 w 14378"/>
                  <a:gd name="connsiteY21" fmla="*/ 6596 h 17287"/>
                  <a:gd name="connsiteX22" fmla="*/ 1120 w 14378"/>
                  <a:gd name="connsiteY22" fmla="*/ 2911 h 17287"/>
                  <a:gd name="connsiteX23" fmla="*/ 2321 w 14378"/>
                  <a:gd name="connsiteY23" fmla="*/ 2911 h 17287"/>
                  <a:gd name="connsiteX24" fmla="*/ 3097 w 14378"/>
                  <a:gd name="connsiteY24" fmla="*/ 6596 h 17287"/>
                  <a:gd name="connsiteX25" fmla="*/ 2321 w 14378"/>
                  <a:gd name="connsiteY25" fmla="*/ 10281 h 17287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57 w 14378"/>
                  <a:gd name="connsiteY8" fmla="*/ 14170 h 17287"/>
                  <a:gd name="connsiteX9" fmla="*/ 1813 w 14378"/>
                  <a:gd name="connsiteY9" fmla="*/ 12105 h 17287"/>
                  <a:gd name="connsiteX10" fmla="*/ 1731 w 14378"/>
                  <a:gd name="connsiteY10" fmla="*/ 11972 h 17287"/>
                  <a:gd name="connsiteX11" fmla="*/ 4067 w 14378"/>
                  <a:gd name="connsiteY11" fmla="*/ 13168 h 17287"/>
                  <a:gd name="connsiteX12" fmla="*/ 7648 w 14378"/>
                  <a:gd name="connsiteY12" fmla="*/ 9713 h 17287"/>
                  <a:gd name="connsiteX13" fmla="*/ 9275 w 14378"/>
                  <a:gd name="connsiteY13" fmla="*/ 11175 h 17287"/>
                  <a:gd name="connsiteX14" fmla="*/ 9036 w 14378"/>
                  <a:gd name="connsiteY14" fmla="*/ 12962 h 17287"/>
                  <a:gd name="connsiteX15" fmla="*/ 11707 w 14378"/>
                  <a:gd name="connsiteY15" fmla="*/ 17287 h 17287"/>
                  <a:gd name="connsiteX16" fmla="*/ 14378 w 14378"/>
                  <a:gd name="connsiteY16" fmla="*/ 12962 h 17287"/>
                  <a:gd name="connsiteX17" fmla="*/ 11700 w 14378"/>
                  <a:gd name="connsiteY17" fmla="*/ 8638 h 17287"/>
                  <a:gd name="connsiteX18" fmla="*/ 2321 w 14378"/>
                  <a:gd name="connsiteY18" fmla="*/ 10281 h 17287"/>
                  <a:gd name="connsiteX19" fmla="*/ 1120 w 14378"/>
                  <a:gd name="connsiteY19" fmla="*/ 10281 h 17287"/>
                  <a:gd name="connsiteX20" fmla="*/ 344 w 14378"/>
                  <a:gd name="connsiteY20" fmla="*/ 6596 h 17287"/>
                  <a:gd name="connsiteX21" fmla="*/ 1120 w 14378"/>
                  <a:gd name="connsiteY21" fmla="*/ 2911 h 17287"/>
                  <a:gd name="connsiteX22" fmla="*/ 2321 w 14378"/>
                  <a:gd name="connsiteY22" fmla="*/ 2911 h 17287"/>
                  <a:gd name="connsiteX23" fmla="*/ 3097 w 14378"/>
                  <a:gd name="connsiteY23" fmla="*/ 6596 h 17287"/>
                  <a:gd name="connsiteX24" fmla="*/ 2321 w 14378"/>
                  <a:gd name="connsiteY24" fmla="*/ 10281 h 17287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813 w 14378"/>
                  <a:gd name="connsiteY8" fmla="*/ 12105 h 17287"/>
                  <a:gd name="connsiteX9" fmla="*/ 1731 w 14378"/>
                  <a:gd name="connsiteY9" fmla="*/ 11972 h 17287"/>
                  <a:gd name="connsiteX10" fmla="*/ 4067 w 14378"/>
                  <a:gd name="connsiteY10" fmla="*/ 13168 h 17287"/>
                  <a:gd name="connsiteX11" fmla="*/ 7648 w 14378"/>
                  <a:gd name="connsiteY11" fmla="*/ 9713 h 17287"/>
                  <a:gd name="connsiteX12" fmla="*/ 9275 w 14378"/>
                  <a:gd name="connsiteY12" fmla="*/ 11175 h 17287"/>
                  <a:gd name="connsiteX13" fmla="*/ 9036 w 14378"/>
                  <a:gd name="connsiteY13" fmla="*/ 12962 h 17287"/>
                  <a:gd name="connsiteX14" fmla="*/ 11707 w 14378"/>
                  <a:gd name="connsiteY14" fmla="*/ 17287 h 17287"/>
                  <a:gd name="connsiteX15" fmla="*/ 14378 w 14378"/>
                  <a:gd name="connsiteY15" fmla="*/ 12962 h 17287"/>
                  <a:gd name="connsiteX16" fmla="*/ 11700 w 14378"/>
                  <a:gd name="connsiteY16" fmla="*/ 8638 h 17287"/>
                  <a:gd name="connsiteX17" fmla="*/ 2321 w 14378"/>
                  <a:gd name="connsiteY17" fmla="*/ 10281 h 17287"/>
                  <a:gd name="connsiteX18" fmla="*/ 1120 w 14378"/>
                  <a:gd name="connsiteY18" fmla="*/ 10281 h 17287"/>
                  <a:gd name="connsiteX19" fmla="*/ 344 w 14378"/>
                  <a:gd name="connsiteY19" fmla="*/ 6596 h 17287"/>
                  <a:gd name="connsiteX20" fmla="*/ 1120 w 14378"/>
                  <a:gd name="connsiteY20" fmla="*/ 2911 h 17287"/>
                  <a:gd name="connsiteX21" fmla="*/ 2321 w 14378"/>
                  <a:gd name="connsiteY21" fmla="*/ 2911 h 17287"/>
                  <a:gd name="connsiteX22" fmla="*/ 3097 w 14378"/>
                  <a:gd name="connsiteY22" fmla="*/ 6596 h 17287"/>
                  <a:gd name="connsiteX23" fmla="*/ 2321 w 14378"/>
                  <a:gd name="connsiteY23" fmla="*/ 10281 h 17287"/>
                  <a:gd name="connsiteX0" fmla="*/ 11700 w 14378"/>
                  <a:gd name="connsiteY0" fmla="*/ 8638 h 13359"/>
                  <a:gd name="connsiteX1" fmla="*/ 9372 w 14378"/>
                  <a:gd name="connsiteY1" fmla="*/ 10848 h 13359"/>
                  <a:gd name="connsiteX2" fmla="*/ 7745 w 14378"/>
                  <a:gd name="connsiteY2" fmla="*/ 9387 h 13359"/>
                  <a:gd name="connsiteX3" fmla="*/ 8133 w 14378"/>
                  <a:gd name="connsiteY3" fmla="*/ 6584 h 13359"/>
                  <a:gd name="connsiteX4" fmla="*/ 4067 w 14378"/>
                  <a:gd name="connsiteY4" fmla="*/ 0 h 13359"/>
                  <a:gd name="connsiteX5" fmla="*/ 0 w 14378"/>
                  <a:gd name="connsiteY5" fmla="*/ 6403 h 13359"/>
                  <a:gd name="connsiteX6" fmla="*/ 8 w 14378"/>
                  <a:gd name="connsiteY6" fmla="*/ 6765 h 13359"/>
                  <a:gd name="connsiteX7" fmla="*/ 1649 w 14378"/>
                  <a:gd name="connsiteY7" fmla="*/ 11875 h 13359"/>
                  <a:gd name="connsiteX8" fmla="*/ 1813 w 14378"/>
                  <a:gd name="connsiteY8" fmla="*/ 12105 h 13359"/>
                  <a:gd name="connsiteX9" fmla="*/ 1731 w 14378"/>
                  <a:gd name="connsiteY9" fmla="*/ 11972 h 13359"/>
                  <a:gd name="connsiteX10" fmla="*/ 4067 w 14378"/>
                  <a:gd name="connsiteY10" fmla="*/ 13168 h 13359"/>
                  <a:gd name="connsiteX11" fmla="*/ 7648 w 14378"/>
                  <a:gd name="connsiteY11" fmla="*/ 9713 h 13359"/>
                  <a:gd name="connsiteX12" fmla="*/ 9275 w 14378"/>
                  <a:gd name="connsiteY12" fmla="*/ 11175 h 13359"/>
                  <a:gd name="connsiteX13" fmla="*/ 9036 w 14378"/>
                  <a:gd name="connsiteY13" fmla="*/ 12962 h 13359"/>
                  <a:gd name="connsiteX14" fmla="*/ 14378 w 14378"/>
                  <a:gd name="connsiteY14" fmla="*/ 12962 h 13359"/>
                  <a:gd name="connsiteX15" fmla="*/ 11700 w 14378"/>
                  <a:gd name="connsiteY15" fmla="*/ 8638 h 13359"/>
                  <a:gd name="connsiteX16" fmla="*/ 2321 w 14378"/>
                  <a:gd name="connsiteY16" fmla="*/ 10281 h 13359"/>
                  <a:gd name="connsiteX17" fmla="*/ 1120 w 14378"/>
                  <a:gd name="connsiteY17" fmla="*/ 10281 h 13359"/>
                  <a:gd name="connsiteX18" fmla="*/ 344 w 14378"/>
                  <a:gd name="connsiteY18" fmla="*/ 6596 h 13359"/>
                  <a:gd name="connsiteX19" fmla="*/ 1120 w 14378"/>
                  <a:gd name="connsiteY19" fmla="*/ 2911 h 13359"/>
                  <a:gd name="connsiteX20" fmla="*/ 2321 w 14378"/>
                  <a:gd name="connsiteY20" fmla="*/ 2911 h 13359"/>
                  <a:gd name="connsiteX21" fmla="*/ 3097 w 14378"/>
                  <a:gd name="connsiteY21" fmla="*/ 6596 h 13359"/>
                  <a:gd name="connsiteX22" fmla="*/ 2321 w 14378"/>
                  <a:gd name="connsiteY22" fmla="*/ 10281 h 13359"/>
                  <a:gd name="connsiteX0" fmla="*/ 11700 w 11700"/>
                  <a:gd name="connsiteY0" fmla="*/ 8638 h 13168"/>
                  <a:gd name="connsiteX1" fmla="*/ 9372 w 11700"/>
                  <a:gd name="connsiteY1" fmla="*/ 10848 h 13168"/>
                  <a:gd name="connsiteX2" fmla="*/ 7745 w 11700"/>
                  <a:gd name="connsiteY2" fmla="*/ 9387 h 13168"/>
                  <a:gd name="connsiteX3" fmla="*/ 8133 w 11700"/>
                  <a:gd name="connsiteY3" fmla="*/ 6584 h 13168"/>
                  <a:gd name="connsiteX4" fmla="*/ 4067 w 11700"/>
                  <a:gd name="connsiteY4" fmla="*/ 0 h 13168"/>
                  <a:gd name="connsiteX5" fmla="*/ 0 w 11700"/>
                  <a:gd name="connsiteY5" fmla="*/ 6403 h 13168"/>
                  <a:gd name="connsiteX6" fmla="*/ 8 w 11700"/>
                  <a:gd name="connsiteY6" fmla="*/ 6765 h 13168"/>
                  <a:gd name="connsiteX7" fmla="*/ 1649 w 11700"/>
                  <a:gd name="connsiteY7" fmla="*/ 11875 h 13168"/>
                  <a:gd name="connsiteX8" fmla="*/ 1813 w 11700"/>
                  <a:gd name="connsiteY8" fmla="*/ 12105 h 13168"/>
                  <a:gd name="connsiteX9" fmla="*/ 1731 w 11700"/>
                  <a:gd name="connsiteY9" fmla="*/ 11972 h 13168"/>
                  <a:gd name="connsiteX10" fmla="*/ 4067 w 11700"/>
                  <a:gd name="connsiteY10" fmla="*/ 13168 h 13168"/>
                  <a:gd name="connsiteX11" fmla="*/ 7648 w 11700"/>
                  <a:gd name="connsiteY11" fmla="*/ 9713 h 13168"/>
                  <a:gd name="connsiteX12" fmla="*/ 9275 w 11700"/>
                  <a:gd name="connsiteY12" fmla="*/ 11175 h 13168"/>
                  <a:gd name="connsiteX13" fmla="*/ 9036 w 11700"/>
                  <a:gd name="connsiteY13" fmla="*/ 12962 h 13168"/>
                  <a:gd name="connsiteX14" fmla="*/ 11700 w 11700"/>
                  <a:gd name="connsiteY14" fmla="*/ 8638 h 13168"/>
                  <a:gd name="connsiteX15" fmla="*/ 2321 w 11700"/>
                  <a:gd name="connsiteY15" fmla="*/ 10281 h 13168"/>
                  <a:gd name="connsiteX16" fmla="*/ 1120 w 11700"/>
                  <a:gd name="connsiteY16" fmla="*/ 10281 h 13168"/>
                  <a:gd name="connsiteX17" fmla="*/ 344 w 11700"/>
                  <a:gd name="connsiteY17" fmla="*/ 6596 h 13168"/>
                  <a:gd name="connsiteX18" fmla="*/ 1120 w 11700"/>
                  <a:gd name="connsiteY18" fmla="*/ 2911 h 13168"/>
                  <a:gd name="connsiteX19" fmla="*/ 2321 w 11700"/>
                  <a:gd name="connsiteY19" fmla="*/ 2911 h 13168"/>
                  <a:gd name="connsiteX20" fmla="*/ 3097 w 11700"/>
                  <a:gd name="connsiteY20" fmla="*/ 6596 h 13168"/>
                  <a:gd name="connsiteX21" fmla="*/ 2321 w 11700"/>
                  <a:gd name="connsiteY21" fmla="*/ 10281 h 13168"/>
                  <a:gd name="connsiteX0" fmla="*/ 9036 w 9422"/>
                  <a:gd name="connsiteY0" fmla="*/ 12962 h 13168"/>
                  <a:gd name="connsiteX1" fmla="*/ 9372 w 9422"/>
                  <a:gd name="connsiteY1" fmla="*/ 10848 h 13168"/>
                  <a:gd name="connsiteX2" fmla="*/ 7745 w 9422"/>
                  <a:gd name="connsiteY2" fmla="*/ 9387 h 13168"/>
                  <a:gd name="connsiteX3" fmla="*/ 8133 w 9422"/>
                  <a:gd name="connsiteY3" fmla="*/ 6584 h 13168"/>
                  <a:gd name="connsiteX4" fmla="*/ 4067 w 9422"/>
                  <a:gd name="connsiteY4" fmla="*/ 0 h 13168"/>
                  <a:gd name="connsiteX5" fmla="*/ 0 w 9422"/>
                  <a:gd name="connsiteY5" fmla="*/ 6403 h 13168"/>
                  <a:gd name="connsiteX6" fmla="*/ 8 w 9422"/>
                  <a:gd name="connsiteY6" fmla="*/ 6765 h 13168"/>
                  <a:gd name="connsiteX7" fmla="*/ 1649 w 9422"/>
                  <a:gd name="connsiteY7" fmla="*/ 11875 h 13168"/>
                  <a:gd name="connsiteX8" fmla="*/ 1813 w 9422"/>
                  <a:gd name="connsiteY8" fmla="*/ 12105 h 13168"/>
                  <a:gd name="connsiteX9" fmla="*/ 1731 w 9422"/>
                  <a:gd name="connsiteY9" fmla="*/ 11972 h 13168"/>
                  <a:gd name="connsiteX10" fmla="*/ 4067 w 9422"/>
                  <a:gd name="connsiteY10" fmla="*/ 13168 h 13168"/>
                  <a:gd name="connsiteX11" fmla="*/ 7648 w 9422"/>
                  <a:gd name="connsiteY11" fmla="*/ 9713 h 13168"/>
                  <a:gd name="connsiteX12" fmla="*/ 9275 w 9422"/>
                  <a:gd name="connsiteY12" fmla="*/ 11175 h 13168"/>
                  <a:gd name="connsiteX13" fmla="*/ 9036 w 9422"/>
                  <a:gd name="connsiteY13" fmla="*/ 12962 h 13168"/>
                  <a:gd name="connsiteX14" fmla="*/ 2321 w 9422"/>
                  <a:gd name="connsiteY14" fmla="*/ 10281 h 13168"/>
                  <a:gd name="connsiteX15" fmla="*/ 1120 w 9422"/>
                  <a:gd name="connsiteY15" fmla="*/ 10281 h 13168"/>
                  <a:gd name="connsiteX16" fmla="*/ 344 w 9422"/>
                  <a:gd name="connsiteY16" fmla="*/ 6596 h 13168"/>
                  <a:gd name="connsiteX17" fmla="*/ 1120 w 9422"/>
                  <a:gd name="connsiteY17" fmla="*/ 2911 h 13168"/>
                  <a:gd name="connsiteX18" fmla="*/ 2321 w 9422"/>
                  <a:gd name="connsiteY18" fmla="*/ 2911 h 13168"/>
                  <a:gd name="connsiteX19" fmla="*/ 3097 w 9422"/>
                  <a:gd name="connsiteY19" fmla="*/ 6596 h 13168"/>
                  <a:gd name="connsiteX20" fmla="*/ 2321 w 9422"/>
                  <a:gd name="connsiteY20" fmla="*/ 10281 h 13168"/>
                  <a:gd name="connsiteX0" fmla="*/ 9844 w 10116"/>
                  <a:gd name="connsiteY0" fmla="*/ 8486 h 10000"/>
                  <a:gd name="connsiteX1" fmla="*/ 9947 w 10116"/>
                  <a:gd name="connsiteY1" fmla="*/ 8238 h 10000"/>
                  <a:gd name="connsiteX2" fmla="*/ 8220 w 10116"/>
                  <a:gd name="connsiteY2" fmla="*/ 7129 h 10000"/>
                  <a:gd name="connsiteX3" fmla="*/ 8632 w 10116"/>
                  <a:gd name="connsiteY3" fmla="*/ 5000 h 10000"/>
                  <a:gd name="connsiteX4" fmla="*/ 4316 w 10116"/>
                  <a:gd name="connsiteY4" fmla="*/ 0 h 10000"/>
                  <a:gd name="connsiteX5" fmla="*/ 0 w 10116"/>
                  <a:gd name="connsiteY5" fmla="*/ 4863 h 10000"/>
                  <a:gd name="connsiteX6" fmla="*/ 8 w 10116"/>
                  <a:gd name="connsiteY6" fmla="*/ 5137 h 10000"/>
                  <a:gd name="connsiteX7" fmla="*/ 1750 w 10116"/>
                  <a:gd name="connsiteY7" fmla="*/ 9018 h 10000"/>
                  <a:gd name="connsiteX8" fmla="*/ 1924 w 10116"/>
                  <a:gd name="connsiteY8" fmla="*/ 9193 h 10000"/>
                  <a:gd name="connsiteX9" fmla="*/ 1837 w 10116"/>
                  <a:gd name="connsiteY9" fmla="*/ 9092 h 10000"/>
                  <a:gd name="connsiteX10" fmla="*/ 4316 w 10116"/>
                  <a:gd name="connsiteY10" fmla="*/ 10000 h 10000"/>
                  <a:gd name="connsiteX11" fmla="*/ 8117 w 10116"/>
                  <a:gd name="connsiteY11" fmla="*/ 7376 h 10000"/>
                  <a:gd name="connsiteX12" fmla="*/ 9844 w 10116"/>
                  <a:gd name="connsiteY12" fmla="*/ 8486 h 10000"/>
                  <a:gd name="connsiteX13" fmla="*/ 2463 w 10116"/>
                  <a:gd name="connsiteY13" fmla="*/ 7808 h 10000"/>
                  <a:gd name="connsiteX14" fmla="*/ 1189 w 10116"/>
                  <a:gd name="connsiteY14" fmla="*/ 7808 h 10000"/>
                  <a:gd name="connsiteX15" fmla="*/ 365 w 10116"/>
                  <a:gd name="connsiteY15" fmla="*/ 5009 h 10000"/>
                  <a:gd name="connsiteX16" fmla="*/ 1189 w 10116"/>
                  <a:gd name="connsiteY16" fmla="*/ 2211 h 10000"/>
                  <a:gd name="connsiteX17" fmla="*/ 2463 w 10116"/>
                  <a:gd name="connsiteY17" fmla="*/ 2211 h 10000"/>
                  <a:gd name="connsiteX18" fmla="*/ 3287 w 10116"/>
                  <a:gd name="connsiteY18" fmla="*/ 5009 h 10000"/>
                  <a:gd name="connsiteX19" fmla="*/ 2463 w 10116"/>
                  <a:gd name="connsiteY19" fmla="*/ 7808 h 10000"/>
                  <a:gd name="connsiteX0" fmla="*/ 8117 w 9947"/>
                  <a:gd name="connsiteY0" fmla="*/ 7376 h 10000"/>
                  <a:gd name="connsiteX1" fmla="*/ 9947 w 9947"/>
                  <a:gd name="connsiteY1" fmla="*/ 8238 h 10000"/>
                  <a:gd name="connsiteX2" fmla="*/ 8220 w 9947"/>
                  <a:gd name="connsiteY2" fmla="*/ 7129 h 10000"/>
                  <a:gd name="connsiteX3" fmla="*/ 8632 w 9947"/>
                  <a:gd name="connsiteY3" fmla="*/ 5000 h 10000"/>
                  <a:gd name="connsiteX4" fmla="*/ 4316 w 9947"/>
                  <a:gd name="connsiteY4" fmla="*/ 0 h 10000"/>
                  <a:gd name="connsiteX5" fmla="*/ 0 w 9947"/>
                  <a:gd name="connsiteY5" fmla="*/ 4863 h 10000"/>
                  <a:gd name="connsiteX6" fmla="*/ 8 w 9947"/>
                  <a:gd name="connsiteY6" fmla="*/ 5137 h 10000"/>
                  <a:gd name="connsiteX7" fmla="*/ 1750 w 9947"/>
                  <a:gd name="connsiteY7" fmla="*/ 9018 h 10000"/>
                  <a:gd name="connsiteX8" fmla="*/ 1924 w 9947"/>
                  <a:gd name="connsiteY8" fmla="*/ 9193 h 10000"/>
                  <a:gd name="connsiteX9" fmla="*/ 1837 w 9947"/>
                  <a:gd name="connsiteY9" fmla="*/ 9092 h 10000"/>
                  <a:gd name="connsiteX10" fmla="*/ 4316 w 9947"/>
                  <a:gd name="connsiteY10" fmla="*/ 10000 h 10000"/>
                  <a:gd name="connsiteX11" fmla="*/ 8117 w 9947"/>
                  <a:gd name="connsiteY11" fmla="*/ 7376 h 10000"/>
                  <a:gd name="connsiteX12" fmla="*/ 2463 w 9947"/>
                  <a:gd name="connsiteY12" fmla="*/ 7808 h 10000"/>
                  <a:gd name="connsiteX13" fmla="*/ 1189 w 9947"/>
                  <a:gd name="connsiteY13" fmla="*/ 7808 h 10000"/>
                  <a:gd name="connsiteX14" fmla="*/ 365 w 9947"/>
                  <a:gd name="connsiteY14" fmla="*/ 5009 h 10000"/>
                  <a:gd name="connsiteX15" fmla="*/ 1189 w 9947"/>
                  <a:gd name="connsiteY15" fmla="*/ 2211 h 10000"/>
                  <a:gd name="connsiteX16" fmla="*/ 2463 w 9947"/>
                  <a:gd name="connsiteY16" fmla="*/ 2211 h 10000"/>
                  <a:gd name="connsiteX17" fmla="*/ 3287 w 9947"/>
                  <a:gd name="connsiteY17" fmla="*/ 5009 h 10000"/>
                  <a:gd name="connsiteX18" fmla="*/ 2463 w 9947"/>
                  <a:gd name="connsiteY18" fmla="*/ 7808 h 10000"/>
                  <a:gd name="connsiteX0" fmla="*/ 8160 w 8678"/>
                  <a:gd name="connsiteY0" fmla="*/ 7376 h 10000"/>
                  <a:gd name="connsiteX1" fmla="*/ 8264 w 8678"/>
                  <a:gd name="connsiteY1" fmla="*/ 7129 h 10000"/>
                  <a:gd name="connsiteX2" fmla="*/ 8678 w 8678"/>
                  <a:gd name="connsiteY2" fmla="*/ 5000 h 10000"/>
                  <a:gd name="connsiteX3" fmla="*/ 4339 w 8678"/>
                  <a:gd name="connsiteY3" fmla="*/ 0 h 10000"/>
                  <a:gd name="connsiteX4" fmla="*/ 0 w 8678"/>
                  <a:gd name="connsiteY4" fmla="*/ 4863 h 10000"/>
                  <a:gd name="connsiteX5" fmla="*/ 8 w 8678"/>
                  <a:gd name="connsiteY5" fmla="*/ 5137 h 10000"/>
                  <a:gd name="connsiteX6" fmla="*/ 1759 w 8678"/>
                  <a:gd name="connsiteY6" fmla="*/ 9018 h 10000"/>
                  <a:gd name="connsiteX7" fmla="*/ 1934 w 8678"/>
                  <a:gd name="connsiteY7" fmla="*/ 9193 h 10000"/>
                  <a:gd name="connsiteX8" fmla="*/ 1847 w 8678"/>
                  <a:gd name="connsiteY8" fmla="*/ 9092 h 10000"/>
                  <a:gd name="connsiteX9" fmla="*/ 4339 w 8678"/>
                  <a:gd name="connsiteY9" fmla="*/ 10000 h 10000"/>
                  <a:gd name="connsiteX10" fmla="*/ 8160 w 8678"/>
                  <a:gd name="connsiteY10" fmla="*/ 7376 h 10000"/>
                  <a:gd name="connsiteX11" fmla="*/ 2476 w 8678"/>
                  <a:gd name="connsiteY11" fmla="*/ 7808 h 10000"/>
                  <a:gd name="connsiteX12" fmla="*/ 1195 w 8678"/>
                  <a:gd name="connsiteY12" fmla="*/ 7808 h 10000"/>
                  <a:gd name="connsiteX13" fmla="*/ 367 w 8678"/>
                  <a:gd name="connsiteY13" fmla="*/ 5009 h 10000"/>
                  <a:gd name="connsiteX14" fmla="*/ 1195 w 8678"/>
                  <a:gd name="connsiteY14" fmla="*/ 2211 h 10000"/>
                  <a:gd name="connsiteX15" fmla="*/ 2476 w 8678"/>
                  <a:gd name="connsiteY15" fmla="*/ 2211 h 10000"/>
                  <a:gd name="connsiteX16" fmla="*/ 3305 w 8678"/>
                  <a:gd name="connsiteY16" fmla="*/ 5009 h 10000"/>
                  <a:gd name="connsiteX17" fmla="*/ 2476 w 8678"/>
                  <a:gd name="connsiteY17" fmla="*/ 7808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678" h="10000" extrusionOk="0">
                    <a:moveTo>
                      <a:pt x="8160" y="7376"/>
                    </a:moveTo>
                    <a:cubicBezTo>
                      <a:pt x="8195" y="7294"/>
                      <a:pt x="8229" y="7211"/>
                      <a:pt x="8264" y="7129"/>
                    </a:cubicBezTo>
                    <a:cubicBezTo>
                      <a:pt x="8526" y="6477"/>
                      <a:pt x="8678" y="5762"/>
                      <a:pt x="8678" y="5000"/>
                    </a:cubicBezTo>
                    <a:cubicBezTo>
                      <a:pt x="8678" y="2239"/>
                      <a:pt x="6736" y="0"/>
                      <a:pt x="4339" y="0"/>
                    </a:cubicBezTo>
                    <a:cubicBezTo>
                      <a:pt x="1983" y="0"/>
                      <a:pt x="64" y="2165"/>
                      <a:pt x="0" y="4863"/>
                    </a:cubicBezTo>
                    <a:cubicBezTo>
                      <a:pt x="3" y="4954"/>
                      <a:pt x="5" y="5046"/>
                      <a:pt x="8" y="5137"/>
                    </a:cubicBezTo>
                    <a:cubicBezTo>
                      <a:pt x="48" y="6725"/>
                      <a:pt x="725" y="8128"/>
                      <a:pt x="1759" y="9018"/>
                    </a:cubicBezTo>
                    <a:lnTo>
                      <a:pt x="1934" y="9193"/>
                    </a:lnTo>
                    <a:cubicBezTo>
                      <a:pt x="1905" y="9159"/>
                      <a:pt x="1876" y="9126"/>
                      <a:pt x="1847" y="9092"/>
                    </a:cubicBezTo>
                    <a:cubicBezTo>
                      <a:pt x="2556" y="9661"/>
                      <a:pt x="3415" y="10000"/>
                      <a:pt x="4339" y="10000"/>
                    </a:cubicBezTo>
                    <a:cubicBezTo>
                      <a:pt x="5987" y="10000"/>
                      <a:pt x="7428" y="8935"/>
                      <a:pt x="8160" y="7376"/>
                    </a:cubicBezTo>
                    <a:close/>
                    <a:moveTo>
                      <a:pt x="2476" y="7808"/>
                    </a:moveTo>
                    <a:cubicBezTo>
                      <a:pt x="2150" y="8284"/>
                      <a:pt x="1520" y="8284"/>
                      <a:pt x="1195" y="7808"/>
                    </a:cubicBezTo>
                    <a:cubicBezTo>
                      <a:pt x="678" y="7037"/>
                      <a:pt x="367" y="6064"/>
                      <a:pt x="367" y="5009"/>
                    </a:cubicBezTo>
                    <a:cubicBezTo>
                      <a:pt x="367" y="3954"/>
                      <a:pt x="678" y="2981"/>
                      <a:pt x="1195" y="2211"/>
                    </a:cubicBezTo>
                    <a:cubicBezTo>
                      <a:pt x="1520" y="1734"/>
                      <a:pt x="2150" y="1734"/>
                      <a:pt x="2476" y="2211"/>
                    </a:cubicBezTo>
                    <a:cubicBezTo>
                      <a:pt x="2994" y="2981"/>
                      <a:pt x="3305" y="3954"/>
                      <a:pt x="3305" y="5009"/>
                    </a:cubicBezTo>
                    <a:cubicBezTo>
                      <a:pt x="3305" y="6064"/>
                      <a:pt x="3002" y="7028"/>
                      <a:pt x="2476" y="7808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solidFill>
                  <a:schemeClr val="accent4"/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ID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8" name="Rectangle 717">
                <a:extLst>
                  <a:ext uri="{FF2B5EF4-FFF2-40B4-BE49-F238E27FC236}">
                    <a16:creationId xmlns:a16="http://schemas.microsoft.com/office/drawing/2014/main" id="{19267A26-1BC2-D840-A996-221F1EF75D8C}"/>
                  </a:ext>
                </a:extLst>
              </p:cNvPr>
              <p:cNvSpPr/>
              <p:nvPr/>
            </p:nvSpPr>
            <p:spPr>
              <a:xfrm>
                <a:off x="-5456169" y="-3244843"/>
                <a:ext cx="15706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431165" indent="9525">
                  <a:spcBef>
                    <a:spcPts val="540"/>
                  </a:spcBef>
                </a:pPr>
                <a:r>
                  <a:rPr lang="id-ID" sz="1200" b="1" dirty="0"/>
                  <a:t>HOLISTIC ACCOUNTING</a:t>
                </a:r>
              </a:p>
            </p:txBody>
          </p:sp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id="{6BE40CC5-3C2E-43DB-8B73-589A3B26F5DB}"/>
                  </a:ext>
                </a:extLst>
              </p:cNvPr>
              <p:cNvSpPr/>
              <p:nvPr/>
            </p:nvSpPr>
            <p:spPr>
              <a:xfrm rot="720000">
                <a:off x="-6068863" y="-4052679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AA501057-81F9-4347-A499-D967B86FFC30}"/>
                  </a:ext>
                </a:extLst>
              </p:cNvPr>
              <p:cNvSpPr/>
              <p:nvPr/>
            </p:nvSpPr>
            <p:spPr>
              <a:xfrm rot="720000">
                <a:off x="-6448491" y="-3444755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B007DDD2-903E-4606-9A6B-F8243E4A9341}"/>
                  </a:ext>
                </a:extLst>
              </p:cNvPr>
              <p:cNvSpPr/>
              <p:nvPr/>
            </p:nvSpPr>
            <p:spPr>
              <a:xfrm rot="720000">
                <a:off x="-5434446" y="-4309081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C93B7DB0-6A08-48FA-9D7C-38A1768877A2}"/>
                  </a:ext>
                </a:extLst>
              </p:cNvPr>
              <p:cNvSpPr/>
              <p:nvPr/>
            </p:nvSpPr>
            <p:spPr>
              <a:xfrm rot="720000">
                <a:off x="-4678832" y="-4136550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6399576C-56D9-43F8-A829-08819F2EE4D0}"/>
                  </a:ext>
                </a:extLst>
              </p:cNvPr>
              <p:cNvSpPr/>
              <p:nvPr/>
            </p:nvSpPr>
            <p:spPr>
              <a:xfrm>
                <a:off x="-6173535" y="-4348756"/>
                <a:ext cx="151520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fontAlgn="b"/>
                <a:r>
                  <a:rPr lang="en-ID" sz="1100" dirty="0"/>
                  <a:t>PERFORMANCE MANAGEMENT</a:t>
                </a:r>
                <a:endParaRPr lang="en-ID" sz="11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id="{884DC26B-BEC6-47E9-B9DB-03A845A6834E}"/>
                  </a:ext>
                </a:extLst>
              </p:cNvPr>
              <p:cNvSpPr/>
              <p:nvPr/>
            </p:nvSpPr>
            <p:spPr>
              <a:xfrm>
                <a:off x="-6931140" y="-4006440"/>
                <a:ext cx="151520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fontAlgn="b"/>
                <a:r>
                  <a:rPr lang="en-ID" sz="1100" dirty="0"/>
                  <a:t>AUDIT AND </a:t>
                </a:r>
              </a:p>
              <a:p>
                <a:pPr algn="r" fontAlgn="b"/>
                <a:r>
                  <a:rPr lang="en-ID" sz="1100" dirty="0"/>
                  <a:t>REPORTING QUALITY</a:t>
                </a:r>
                <a:endParaRPr lang="en-ID" sz="11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9FB5E9EB-B8DB-4D83-8FC6-8B02FD2918B3}"/>
                  </a:ext>
                </a:extLst>
              </p:cNvPr>
              <p:cNvSpPr/>
              <p:nvPr/>
            </p:nvSpPr>
            <p:spPr>
              <a:xfrm>
                <a:off x="-7075482" y="-3446598"/>
                <a:ext cx="125508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fontAlgn="b"/>
                <a:r>
                  <a:rPr lang="en-ID" sz="1100" dirty="0"/>
                  <a:t>DIGITAL ACCOUNTING</a:t>
                </a:r>
                <a:endParaRPr lang="en-ID" sz="11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27805099-10B6-43EB-AD56-BD75D16475C9}"/>
                </a:ext>
              </a:extLst>
            </p:cNvPr>
            <p:cNvSpPr/>
            <p:nvPr/>
          </p:nvSpPr>
          <p:spPr>
            <a:xfrm>
              <a:off x="-4979858" y="-4004605"/>
              <a:ext cx="174788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100" dirty="0"/>
                <a:t>SOCIAL ENTERPRISE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B5ABCF7-D859-DB46-B30B-AC312DD806E8}"/>
              </a:ext>
            </a:extLst>
          </p:cNvPr>
          <p:cNvGrpSpPr/>
          <p:nvPr/>
        </p:nvGrpSpPr>
        <p:grpSpPr>
          <a:xfrm>
            <a:off x="-444638" y="-3189888"/>
            <a:ext cx="4503067" cy="3050098"/>
            <a:chOff x="-2761549" y="-1538238"/>
            <a:chExt cx="4503067" cy="3050098"/>
          </a:xfrm>
        </p:grpSpPr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645056EA-974D-4592-BE98-E3FF6D6CFA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07567" y="-1149437"/>
              <a:ext cx="85204" cy="5171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>
              <a:extLst>
                <a:ext uri="{FF2B5EF4-FFF2-40B4-BE49-F238E27FC236}">
                  <a16:creationId xmlns:a16="http://schemas.microsoft.com/office/drawing/2014/main" id="{79799823-809B-5247-88CB-738862D6E1CC}"/>
                </a:ext>
              </a:extLst>
            </p:cNvPr>
            <p:cNvCxnSpPr>
              <a:cxnSpLocks/>
              <a:endCxn id="715" idx="6"/>
            </p:cNvCxnSpPr>
            <p:nvPr/>
          </p:nvCxnSpPr>
          <p:spPr>
            <a:xfrm flipV="1">
              <a:off x="-1401917" y="410364"/>
              <a:ext cx="295215" cy="35405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>
              <a:extLst>
                <a:ext uri="{FF2B5EF4-FFF2-40B4-BE49-F238E27FC236}">
                  <a16:creationId xmlns:a16="http://schemas.microsoft.com/office/drawing/2014/main" id="{86875A93-CB81-B449-966F-735D73C7B9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798649" y="400320"/>
              <a:ext cx="51382" cy="6820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81F5438B-635F-A44C-9068-9EB63A6377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401846" y="320930"/>
              <a:ext cx="453679" cy="58160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273B5F62-B2D0-6B4C-962D-DE031C04D9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190073" y="37438"/>
              <a:ext cx="742810" cy="35319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>
              <a:extLst>
                <a:ext uri="{FF2B5EF4-FFF2-40B4-BE49-F238E27FC236}">
                  <a16:creationId xmlns:a16="http://schemas.microsoft.com/office/drawing/2014/main" id="{92B651B8-51F5-1448-8C9E-138FCB6E04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51516" y="-340887"/>
              <a:ext cx="864209" cy="569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315B8D8C-BAD6-4AA5-8FA8-DB98E82D9174}"/>
                </a:ext>
              </a:extLst>
            </p:cNvPr>
            <p:cNvSpPr/>
            <p:nvPr/>
          </p:nvSpPr>
          <p:spPr>
            <a:xfrm rot="720000">
              <a:off x="-854850" y="-1531537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E15FCBD2-E942-468D-97E5-B5C92792D994}"/>
                </a:ext>
              </a:extLst>
            </p:cNvPr>
            <p:cNvSpPr/>
            <p:nvPr/>
          </p:nvSpPr>
          <p:spPr>
            <a:xfrm rot="720000">
              <a:off x="356323" y="19407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04FC6980-A1C8-1040-9F28-4EA94352C7E3}"/>
                </a:ext>
              </a:extLst>
            </p:cNvPr>
            <p:cNvSpPr/>
            <p:nvPr/>
          </p:nvSpPr>
          <p:spPr>
            <a:xfrm rot="720000">
              <a:off x="-1733076" y="612744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EEDBF116-A52B-E04F-B7E1-AD6D059620DB}"/>
                </a:ext>
              </a:extLst>
            </p:cNvPr>
            <p:cNvSpPr/>
            <p:nvPr/>
          </p:nvSpPr>
          <p:spPr>
            <a:xfrm rot="720000">
              <a:off x="-1040780" y="1018959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677E6C14-4343-0545-84E9-4C7BE5467BFD}"/>
                </a:ext>
              </a:extLst>
            </p:cNvPr>
            <p:cNvSpPr/>
            <p:nvPr/>
          </p:nvSpPr>
          <p:spPr>
            <a:xfrm rot="720000">
              <a:off x="-123798" y="73070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042D9145-7560-6642-87AA-F8E846DC0BAD}"/>
                </a:ext>
              </a:extLst>
            </p:cNvPr>
            <p:cNvSpPr/>
            <p:nvPr/>
          </p:nvSpPr>
          <p:spPr>
            <a:xfrm rot="720000">
              <a:off x="450476" y="-56120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FA03D950-999B-44B8-A754-A940E76BAFD1}"/>
                </a:ext>
              </a:extLst>
            </p:cNvPr>
            <p:cNvSpPr/>
            <p:nvPr/>
          </p:nvSpPr>
          <p:spPr>
            <a:xfrm>
              <a:off x="-2761549" y="641806"/>
              <a:ext cx="178058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ISLAMIC PHILANTHROPY AND SDGS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0" name="Rectangle 549">
              <a:extLst>
                <a:ext uri="{FF2B5EF4-FFF2-40B4-BE49-F238E27FC236}">
                  <a16:creationId xmlns:a16="http://schemas.microsoft.com/office/drawing/2014/main" id="{176FFA94-2594-C04B-85ED-5925DE8B1F0E}"/>
                </a:ext>
              </a:extLst>
            </p:cNvPr>
            <p:cNvSpPr/>
            <p:nvPr/>
          </p:nvSpPr>
          <p:spPr>
            <a:xfrm>
              <a:off x="226309" y="-497717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1100" dirty="0"/>
                <a:t>EMPOWERMENT &amp; SOCIAL INNOVATION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1" name="Rectangle 550">
              <a:extLst>
                <a:ext uri="{FF2B5EF4-FFF2-40B4-BE49-F238E27FC236}">
                  <a16:creationId xmlns:a16="http://schemas.microsoft.com/office/drawing/2014/main" id="{72D3501E-E835-1B4D-813C-4A949FE73745}"/>
                </a:ext>
              </a:extLst>
            </p:cNvPr>
            <p:cNvSpPr/>
            <p:nvPr/>
          </p:nvSpPr>
          <p:spPr>
            <a:xfrm>
              <a:off x="177464" y="193123"/>
              <a:ext cx="154383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1100" dirty="0"/>
                <a:t>ACCESS TO EDUCATION &amp; HEALTHCARE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4" name="Rectangle 553">
              <a:extLst>
                <a:ext uri="{FF2B5EF4-FFF2-40B4-BE49-F238E27FC236}">
                  <a16:creationId xmlns:a16="http://schemas.microsoft.com/office/drawing/2014/main" id="{9345E067-F6D9-1149-BA8D-5359C7042F51}"/>
                </a:ext>
              </a:extLst>
            </p:cNvPr>
            <p:cNvSpPr/>
            <p:nvPr/>
          </p:nvSpPr>
          <p:spPr>
            <a:xfrm>
              <a:off x="-434624" y="744933"/>
              <a:ext cx="154383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1100" dirty="0"/>
                <a:t>POVERTY AND WELFARE POLICIES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E1262538-A0CA-7640-BAD7-C1B8D004B99A}"/>
                </a:ext>
              </a:extLst>
            </p:cNvPr>
            <p:cNvSpPr/>
            <p:nvPr/>
          </p:nvSpPr>
          <p:spPr>
            <a:xfrm>
              <a:off x="-1700721" y="1080973"/>
              <a:ext cx="154383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MUHAMMADIYAH AND HUMANITARIANISM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58" name="Straight Connector 557">
              <a:extLst>
                <a:ext uri="{FF2B5EF4-FFF2-40B4-BE49-F238E27FC236}">
                  <a16:creationId xmlns:a16="http://schemas.microsoft.com/office/drawing/2014/main" id="{761CB59E-3494-744A-A80D-2DB6A43DBA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239525" y="-872606"/>
              <a:ext cx="513608" cy="42515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155FC0D9-3625-4FCA-9C12-F1D6263E4018}"/>
                </a:ext>
              </a:extLst>
            </p:cNvPr>
            <p:cNvSpPr/>
            <p:nvPr/>
          </p:nvSpPr>
          <p:spPr>
            <a:xfrm>
              <a:off x="-1401276" y="-1538238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THE NGOS SECTOR &amp; MUSLIM CIVIL SOCIETY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D4B0E4E9-C380-8040-AA16-1F27D47077B9}"/>
                </a:ext>
              </a:extLst>
            </p:cNvPr>
            <p:cNvSpPr/>
            <p:nvPr/>
          </p:nvSpPr>
          <p:spPr>
            <a:xfrm rot="720000">
              <a:off x="37188" y="-117172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5" name="Shape">
              <a:extLst>
                <a:ext uri="{FF2B5EF4-FFF2-40B4-BE49-F238E27FC236}">
                  <a16:creationId xmlns:a16="http://schemas.microsoft.com/office/drawing/2014/main" id="{60992F5D-EA09-F747-8C31-478813317D50}"/>
                </a:ext>
              </a:extLst>
            </p:cNvPr>
            <p:cNvSpPr/>
            <p:nvPr/>
          </p:nvSpPr>
          <p:spPr>
            <a:xfrm>
              <a:off x="-1370954" y="-765264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C6C3179F-E6BA-4A9B-8844-1FE427FD27A2}"/>
                </a:ext>
              </a:extLst>
            </p:cNvPr>
            <p:cNvSpPr/>
            <p:nvPr/>
          </p:nvSpPr>
          <p:spPr>
            <a:xfrm>
              <a:off x="-1326546" y="-532694"/>
              <a:ext cx="177875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/>
                <a:t>ISLAMIC PHILANTHROPHY, SUSTAINABLE DEVELOPMENT &amp; SOCIAL INNOVATION</a:t>
              </a:r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EAA3807D-4AE3-DA4D-9B24-975DAC859364}"/>
                </a:ext>
              </a:extLst>
            </p:cNvPr>
            <p:cNvSpPr/>
            <p:nvPr/>
          </p:nvSpPr>
          <p:spPr>
            <a:xfrm>
              <a:off x="-626145" y="-1175674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WAKAF, ZAKAT AND</a:t>
              </a:r>
            </a:p>
            <a:p>
              <a:pPr algn="r" fontAlgn="b"/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HALAL INDUSTRY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6D32955-EA81-D24B-AD0C-BB59116EABD8}"/>
              </a:ext>
            </a:extLst>
          </p:cNvPr>
          <p:cNvGrpSpPr/>
          <p:nvPr/>
        </p:nvGrpSpPr>
        <p:grpSpPr>
          <a:xfrm>
            <a:off x="-2546383" y="-788702"/>
            <a:ext cx="3291112" cy="1953224"/>
            <a:chOff x="-5994918" y="-754147"/>
            <a:chExt cx="3291112" cy="1953224"/>
          </a:xfrm>
        </p:grpSpPr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CDCF093E-CA4A-5F48-8598-450E566CF8CB}"/>
                </a:ext>
              </a:extLst>
            </p:cNvPr>
            <p:cNvSpPr/>
            <p:nvPr/>
          </p:nvSpPr>
          <p:spPr>
            <a:xfrm rot="720000">
              <a:off x="-5478837" y="5903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62" name="Straight Connector 561">
              <a:extLst>
                <a:ext uri="{FF2B5EF4-FFF2-40B4-BE49-F238E27FC236}">
                  <a16:creationId xmlns:a16="http://schemas.microsoft.com/office/drawing/2014/main" id="{130769DF-A371-4343-8292-4C88C84B0E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088601" y="73210"/>
              <a:ext cx="412596" cy="16326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58A21FAE-F0F3-5043-BBCC-00BC6D3B5290}"/>
                </a:ext>
              </a:extLst>
            </p:cNvPr>
            <p:cNvSpPr/>
            <p:nvPr/>
          </p:nvSpPr>
          <p:spPr>
            <a:xfrm rot="720000">
              <a:off x="-4598377" y="73943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966000BD-E849-EE44-8C68-04568AF325BD}"/>
                </a:ext>
              </a:extLst>
            </p:cNvPr>
            <p:cNvSpPr/>
            <p:nvPr/>
          </p:nvSpPr>
          <p:spPr>
            <a:xfrm rot="720000">
              <a:off x="-3490503" y="48632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70" name="Straight Connector 569">
              <a:extLst>
                <a:ext uri="{FF2B5EF4-FFF2-40B4-BE49-F238E27FC236}">
                  <a16:creationId xmlns:a16="http://schemas.microsoft.com/office/drawing/2014/main" id="{191C9C16-FB73-6144-8276-08332A2743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322357" y="345486"/>
              <a:ext cx="176254" cy="59160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6B466312-83BE-E74E-AAB4-5EDFB533C8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672801" y="305207"/>
              <a:ext cx="378908" cy="41514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5" name="Shape">
              <a:extLst>
                <a:ext uri="{FF2B5EF4-FFF2-40B4-BE49-F238E27FC236}">
                  <a16:creationId xmlns:a16="http://schemas.microsoft.com/office/drawing/2014/main" id="{DC6D1EBA-8E74-034D-A7B7-C9EEA1DF02BC}"/>
                </a:ext>
              </a:extLst>
            </p:cNvPr>
            <p:cNvSpPr/>
            <p:nvPr/>
          </p:nvSpPr>
          <p:spPr>
            <a:xfrm>
              <a:off x="-4735036" y="-754147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60" name="Rectangle 559">
              <a:extLst>
                <a:ext uri="{FF2B5EF4-FFF2-40B4-BE49-F238E27FC236}">
                  <a16:creationId xmlns:a16="http://schemas.microsoft.com/office/drawing/2014/main" id="{73973B9A-6F95-4E4F-863F-8C9CC6116909}"/>
                </a:ext>
              </a:extLst>
            </p:cNvPr>
            <p:cNvSpPr/>
            <p:nvPr/>
          </p:nvSpPr>
          <p:spPr>
            <a:xfrm>
              <a:off x="-4471323" y="-477122"/>
              <a:ext cx="17675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CHARACTER, LEADERSHIP, AND ISLAMIC VALUES</a:t>
              </a:r>
            </a:p>
          </p:txBody>
        </p:sp>
        <p:sp>
          <p:nvSpPr>
            <p:cNvPr id="580" name="Rectangle 579">
              <a:extLst>
                <a:ext uri="{FF2B5EF4-FFF2-40B4-BE49-F238E27FC236}">
                  <a16:creationId xmlns:a16="http://schemas.microsoft.com/office/drawing/2014/main" id="{36A2917A-E82A-3447-A986-18566735BF6C}"/>
                </a:ext>
              </a:extLst>
            </p:cNvPr>
            <p:cNvSpPr/>
            <p:nvPr/>
          </p:nvSpPr>
          <p:spPr>
            <a:xfrm>
              <a:off x="-5994918" y="173265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CHARACTER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80" name="Rectangle 679">
              <a:extLst>
                <a:ext uri="{FF2B5EF4-FFF2-40B4-BE49-F238E27FC236}">
                  <a16:creationId xmlns:a16="http://schemas.microsoft.com/office/drawing/2014/main" id="{55DB96CC-5EFD-0E4E-86C0-F84111276252}"/>
                </a:ext>
              </a:extLst>
            </p:cNvPr>
            <p:cNvSpPr/>
            <p:nvPr/>
          </p:nvSpPr>
          <p:spPr>
            <a:xfrm>
              <a:off x="-5008177" y="839134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LEADERSHIP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87" name="Rectangle 686">
              <a:extLst>
                <a:ext uri="{FF2B5EF4-FFF2-40B4-BE49-F238E27FC236}">
                  <a16:creationId xmlns:a16="http://schemas.microsoft.com/office/drawing/2014/main" id="{5541173A-2A94-4A4F-A7DD-910CB0C990F8}"/>
                </a:ext>
              </a:extLst>
            </p:cNvPr>
            <p:cNvSpPr/>
            <p:nvPr/>
          </p:nvSpPr>
          <p:spPr>
            <a:xfrm>
              <a:off x="-4033350" y="554312"/>
              <a:ext cx="123969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ETHICS AND ISLAMIC VALUES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688" name="Straight Connector 687">
            <a:extLst>
              <a:ext uri="{FF2B5EF4-FFF2-40B4-BE49-F238E27FC236}">
                <a16:creationId xmlns:a16="http://schemas.microsoft.com/office/drawing/2014/main" id="{05EB76FC-B58C-2940-95C7-16798BD5CD33}"/>
              </a:ext>
            </a:extLst>
          </p:cNvPr>
          <p:cNvCxnSpPr>
            <a:cxnSpLocks/>
          </p:cNvCxnSpPr>
          <p:nvPr/>
        </p:nvCxnSpPr>
        <p:spPr>
          <a:xfrm>
            <a:off x="-3364492" y="-3969339"/>
            <a:ext cx="726011" cy="115570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544F922-49A0-C34C-89F9-7220D1B73F1C}"/>
              </a:ext>
            </a:extLst>
          </p:cNvPr>
          <p:cNvGrpSpPr/>
          <p:nvPr/>
        </p:nvGrpSpPr>
        <p:grpSpPr>
          <a:xfrm>
            <a:off x="-845017" y="-5995171"/>
            <a:ext cx="3485651" cy="2704282"/>
            <a:chOff x="-114544" y="-3289125"/>
            <a:chExt cx="3485651" cy="2704282"/>
          </a:xfrm>
        </p:grpSpPr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DA8DB226-6B5C-8447-BF0D-89C58CC40C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834" y="-3035338"/>
              <a:ext cx="348330" cy="91767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Connector 710">
              <a:extLst>
                <a:ext uri="{FF2B5EF4-FFF2-40B4-BE49-F238E27FC236}">
                  <a16:creationId xmlns:a16="http://schemas.microsoft.com/office/drawing/2014/main" id="{FF4414FF-1FAD-9147-968D-690148F456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4164" y="-1951692"/>
              <a:ext cx="795634" cy="15137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1" name="Straight Connector 730">
              <a:extLst>
                <a:ext uri="{FF2B5EF4-FFF2-40B4-BE49-F238E27FC236}">
                  <a16:creationId xmlns:a16="http://schemas.microsoft.com/office/drawing/2014/main" id="{A972D63C-A93F-0A4C-8203-C230D06C7FE9}"/>
                </a:ext>
              </a:extLst>
            </p:cNvPr>
            <p:cNvCxnSpPr>
              <a:cxnSpLocks/>
            </p:cNvCxnSpPr>
            <p:nvPr/>
          </p:nvCxnSpPr>
          <p:spPr>
            <a:xfrm>
              <a:off x="1096579" y="-1565116"/>
              <a:ext cx="753219" cy="2100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Straight Connector 731">
              <a:extLst>
                <a:ext uri="{FF2B5EF4-FFF2-40B4-BE49-F238E27FC236}">
                  <a16:creationId xmlns:a16="http://schemas.microsoft.com/office/drawing/2014/main" id="{7FCD1AF4-CFB5-E142-A2C5-43938D2C5EC8}"/>
                </a:ext>
              </a:extLst>
            </p:cNvPr>
            <p:cNvCxnSpPr>
              <a:cxnSpLocks/>
            </p:cNvCxnSpPr>
            <p:nvPr/>
          </p:nvCxnSpPr>
          <p:spPr>
            <a:xfrm>
              <a:off x="976402" y="-1262260"/>
              <a:ext cx="508943" cy="41143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Connector 696">
              <a:extLst>
                <a:ext uri="{FF2B5EF4-FFF2-40B4-BE49-F238E27FC236}">
                  <a16:creationId xmlns:a16="http://schemas.microsoft.com/office/drawing/2014/main" id="{C4BDF4BE-F813-984D-B6ED-8D95660D46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5967" y="-2481740"/>
              <a:ext cx="587536" cy="44580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0B09142D-F906-8245-A629-51B888AB2025}"/>
                </a:ext>
              </a:extLst>
            </p:cNvPr>
            <p:cNvSpPr/>
            <p:nvPr/>
          </p:nvSpPr>
          <p:spPr>
            <a:xfrm rot="720000">
              <a:off x="1698974" y="-218737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6" name="Oval 725">
              <a:extLst>
                <a:ext uri="{FF2B5EF4-FFF2-40B4-BE49-F238E27FC236}">
                  <a16:creationId xmlns:a16="http://schemas.microsoft.com/office/drawing/2014/main" id="{DE1DB3FC-4DA5-A246-B64D-745835D334DB}"/>
                </a:ext>
              </a:extLst>
            </p:cNvPr>
            <p:cNvSpPr/>
            <p:nvPr/>
          </p:nvSpPr>
          <p:spPr>
            <a:xfrm rot="720000">
              <a:off x="1678029" y="-156686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FBC5F8FC-D235-DF4E-8752-A2053756ECA1}"/>
                </a:ext>
              </a:extLst>
            </p:cNvPr>
            <p:cNvSpPr/>
            <p:nvPr/>
          </p:nvSpPr>
          <p:spPr>
            <a:xfrm rot="720000">
              <a:off x="1273515" y="-105154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81C1739C-1F3A-5843-AD31-45C0CBCF7F20}"/>
                </a:ext>
              </a:extLst>
            </p:cNvPr>
            <p:cNvSpPr/>
            <p:nvPr/>
          </p:nvSpPr>
          <p:spPr>
            <a:xfrm rot="720000">
              <a:off x="1374717" y="-278639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6" name="Oval 695">
              <a:extLst>
                <a:ext uri="{FF2B5EF4-FFF2-40B4-BE49-F238E27FC236}">
                  <a16:creationId xmlns:a16="http://schemas.microsoft.com/office/drawing/2014/main" id="{FF9A3814-34CC-0D48-88A1-CE031BCAE6F8}"/>
                </a:ext>
              </a:extLst>
            </p:cNvPr>
            <p:cNvSpPr/>
            <p:nvPr/>
          </p:nvSpPr>
          <p:spPr>
            <a:xfrm rot="720000">
              <a:off x="810548" y="-328912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8" name="Rectangle 727">
              <a:extLst>
                <a:ext uri="{FF2B5EF4-FFF2-40B4-BE49-F238E27FC236}">
                  <a16:creationId xmlns:a16="http://schemas.microsoft.com/office/drawing/2014/main" id="{AB79B67A-D653-F843-A93B-3EEA04DAEBAC}"/>
                </a:ext>
              </a:extLst>
            </p:cNvPr>
            <p:cNvSpPr/>
            <p:nvPr/>
          </p:nvSpPr>
          <p:spPr>
            <a:xfrm>
              <a:off x="1533481" y="-2159485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CREATIVE TEACHING AND LEARNING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9" name="Rectangle 728">
              <a:extLst>
                <a:ext uri="{FF2B5EF4-FFF2-40B4-BE49-F238E27FC236}">
                  <a16:creationId xmlns:a16="http://schemas.microsoft.com/office/drawing/2014/main" id="{E26B0099-C2A3-964D-ADBA-D11492D3F9DC}"/>
                </a:ext>
              </a:extLst>
            </p:cNvPr>
            <p:cNvSpPr/>
            <p:nvPr/>
          </p:nvSpPr>
          <p:spPr>
            <a:xfrm>
              <a:off x="1546945" y="-1560395"/>
              <a:ext cx="148098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100" dirty="0"/>
                <a:t>INNOVATIVE CURRICULUM</a:t>
              </a:r>
            </a:p>
          </p:txBody>
        </p:sp>
        <p:sp>
          <p:nvSpPr>
            <p:cNvPr id="730" name="Rectangle 729">
              <a:extLst>
                <a:ext uri="{FF2B5EF4-FFF2-40B4-BE49-F238E27FC236}">
                  <a16:creationId xmlns:a16="http://schemas.microsoft.com/office/drawing/2014/main" id="{F7E6EDDF-2608-A245-B98D-351C1E42A50F}"/>
                </a:ext>
              </a:extLst>
            </p:cNvPr>
            <p:cNvSpPr/>
            <p:nvPr/>
          </p:nvSpPr>
          <p:spPr>
            <a:xfrm>
              <a:off x="1096579" y="-1015730"/>
              <a:ext cx="227452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100" dirty="0"/>
                <a:t>TEACHER PROFESSIONAL DEVELOPMENT</a:t>
              </a:r>
            </a:p>
          </p:txBody>
        </p:sp>
        <p:sp>
          <p:nvSpPr>
            <p:cNvPr id="701" name="Rectangle 700">
              <a:extLst>
                <a:ext uri="{FF2B5EF4-FFF2-40B4-BE49-F238E27FC236}">
                  <a16:creationId xmlns:a16="http://schemas.microsoft.com/office/drawing/2014/main" id="{BEB7C9AF-0634-914A-AA78-F194A57A4F3F}"/>
                </a:ext>
              </a:extLst>
            </p:cNvPr>
            <p:cNvSpPr/>
            <p:nvPr/>
          </p:nvSpPr>
          <p:spPr>
            <a:xfrm>
              <a:off x="1148008" y="-2748616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ISLAMIC EDUCATION AND CONCELLING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46" name="Rectangle 745">
              <a:extLst>
                <a:ext uri="{FF2B5EF4-FFF2-40B4-BE49-F238E27FC236}">
                  <a16:creationId xmlns:a16="http://schemas.microsoft.com/office/drawing/2014/main" id="{E3F415C5-53D5-5243-8B0A-2F1959E4020A}"/>
                </a:ext>
              </a:extLst>
            </p:cNvPr>
            <p:cNvSpPr/>
            <p:nvPr/>
          </p:nvSpPr>
          <p:spPr>
            <a:xfrm>
              <a:off x="740834" y="-3251667"/>
              <a:ext cx="11562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LANGUANGES STUDIES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1" name="Shape">
              <a:extLst>
                <a:ext uri="{FF2B5EF4-FFF2-40B4-BE49-F238E27FC236}">
                  <a16:creationId xmlns:a16="http://schemas.microsoft.com/office/drawing/2014/main" id="{F6E2E336-C666-5F4B-8436-C3B7C2B69D5D}"/>
                </a:ext>
              </a:extLst>
            </p:cNvPr>
            <p:cNvSpPr/>
            <p:nvPr/>
          </p:nvSpPr>
          <p:spPr>
            <a:xfrm>
              <a:off x="-114544" y="-2289939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724" name="Rectangle 723">
              <a:extLst>
                <a:ext uri="{FF2B5EF4-FFF2-40B4-BE49-F238E27FC236}">
                  <a16:creationId xmlns:a16="http://schemas.microsoft.com/office/drawing/2014/main" id="{3003D39F-1654-CD4E-B8B0-B2BDD7E225A8}"/>
                </a:ext>
              </a:extLst>
            </p:cNvPr>
            <p:cNvSpPr/>
            <p:nvPr/>
          </p:nvSpPr>
          <p:spPr>
            <a:xfrm>
              <a:off x="101153" y="-1858774"/>
              <a:ext cx="20263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ISLAMIC INNOVATIVE EDUCATION</a:t>
              </a:r>
            </a:p>
          </p:txBody>
        </p:sp>
      </p:grpSp>
      <p:sp>
        <p:nvSpPr>
          <p:cNvPr id="722" name="Shape">
            <a:extLst>
              <a:ext uri="{FF2B5EF4-FFF2-40B4-BE49-F238E27FC236}">
                <a16:creationId xmlns:a16="http://schemas.microsoft.com/office/drawing/2014/main" id="{B2EFCFF7-6768-F442-B50C-5CF3A5BAF610}"/>
              </a:ext>
            </a:extLst>
          </p:cNvPr>
          <p:cNvSpPr/>
          <p:nvPr/>
        </p:nvSpPr>
        <p:spPr>
          <a:xfrm>
            <a:off x="-3137124" y="-3015711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fontAlgn="ctr"/>
            <a:r>
              <a:rPr lang="en-ID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ISLAMIC ECONOMICS AND EDUCATION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917562A-94CC-2A4C-9889-3DA97A18C28C}"/>
              </a:ext>
            </a:extLst>
          </p:cNvPr>
          <p:cNvGrpSpPr/>
          <p:nvPr/>
        </p:nvGrpSpPr>
        <p:grpSpPr>
          <a:xfrm>
            <a:off x="-1503913" y="7519101"/>
            <a:ext cx="4289116" cy="2823970"/>
            <a:chOff x="-1503913" y="7519101"/>
            <a:chExt cx="4289116" cy="2823970"/>
          </a:xfrm>
        </p:grpSpPr>
        <p:cxnSp>
          <p:nvCxnSpPr>
            <p:cNvPr id="706" name="Straight Connector 705">
              <a:extLst>
                <a:ext uri="{FF2B5EF4-FFF2-40B4-BE49-F238E27FC236}">
                  <a16:creationId xmlns:a16="http://schemas.microsoft.com/office/drawing/2014/main" id="{D9CF8B94-3E2F-9B4B-8692-9D2EC755E11A}"/>
                </a:ext>
              </a:extLst>
            </p:cNvPr>
            <p:cNvCxnSpPr>
              <a:cxnSpLocks/>
            </p:cNvCxnSpPr>
            <p:nvPr/>
          </p:nvCxnSpPr>
          <p:spPr>
            <a:xfrm>
              <a:off x="1419498" y="9578804"/>
              <a:ext cx="74099" cy="386839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D1F7014E-B8AB-064B-B033-A6EDA099D0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2018" y="9479772"/>
              <a:ext cx="311890" cy="43058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1" name="Straight Connector 750">
              <a:extLst>
                <a:ext uri="{FF2B5EF4-FFF2-40B4-BE49-F238E27FC236}">
                  <a16:creationId xmlns:a16="http://schemas.microsoft.com/office/drawing/2014/main" id="{6F58BD41-2699-DE46-9149-8A48D2E65F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653" y="9253651"/>
              <a:ext cx="462184" cy="228734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2" name="Straight Connector 751">
              <a:extLst>
                <a:ext uri="{FF2B5EF4-FFF2-40B4-BE49-F238E27FC236}">
                  <a16:creationId xmlns:a16="http://schemas.microsoft.com/office/drawing/2014/main" id="{A9BEB3A0-4796-AA49-8373-274D6E2DDD67}"/>
                </a:ext>
              </a:extLst>
            </p:cNvPr>
            <p:cNvCxnSpPr>
              <a:cxnSpLocks/>
              <a:stCxn id="464" idx="4"/>
            </p:cNvCxnSpPr>
            <p:nvPr/>
          </p:nvCxnSpPr>
          <p:spPr>
            <a:xfrm flipH="1" flipV="1">
              <a:off x="-48005" y="8888264"/>
              <a:ext cx="635434" cy="9526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3" name="Straight Connector 752">
              <a:extLst>
                <a:ext uri="{FF2B5EF4-FFF2-40B4-BE49-F238E27FC236}">
                  <a16:creationId xmlns:a16="http://schemas.microsoft.com/office/drawing/2014/main" id="{606AB4B1-223E-A34C-9AD5-66C2D4FF3EC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5240" y="8360668"/>
              <a:ext cx="431668" cy="343693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4" name="Straight Connector 753">
              <a:extLst>
                <a:ext uri="{FF2B5EF4-FFF2-40B4-BE49-F238E27FC236}">
                  <a16:creationId xmlns:a16="http://schemas.microsoft.com/office/drawing/2014/main" id="{16F5E79A-644D-3A4C-BC46-2A6B3965F6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6044" y="8012049"/>
              <a:ext cx="245797" cy="494273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5" name="Straight Connector 754">
              <a:extLst>
                <a:ext uri="{FF2B5EF4-FFF2-40B4-BE49-F238E27FC236}">
                  <a16:creationId xmlns:a16="http://schemas.microsoft.com/office/drawing/2014/main" id="{EA8D63DE-29FE-CC48-9429-FDBB9D3C82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35041" y="7841878"/>
              <a:ext cx="94699" cy="646586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9E04C40C-AFE2-944E-856E-3A06C7B4BF1E}"/>
                </a:ext>
              </a:extLst>
            </p:cNvPr>
            <p:cNvSpPr/>
            <p:nvPr/>
          </p:nvSpPr>
          <p:spPr>
            <a:xfrm rot="720000">
              <a:off x="-173615" y="9263100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65B2D931-178C-A44D-974B-FFA001A99CE2}"/>
                </a:ext>
              </a:extLst>
            </p:cNvPr>
            <p:cNvSpPr/>
            <p:nvPr/>
          </p:nvSpPr>
          <p:spPr>
            <a:xfrm rot="720000">
              <a:off x="-99817" y="803510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5DACB01C-C0DD-A144-BA53-54FD63E6E733}"/>
                </a:ext>
              </a:extLst>
            </p:cNvPr>
            <p:cNvSpPr/>
            <p:nvPr/>
          </p:nvSpPr>
          <p:spPr>
            <a:xfrm rot="720000">
              <a:off x="1251828" y="9880809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0DD824A0-9429-514B-BB3D-00A234CACC46}"/>
                </a:ext>
              </a:extLst>
            </p:cNvPr>
            <p:cNvSpPr/>
            <p:nvPr/>
          </p:nvSpPr>
          <p:spPr>
            <a:xfrm rot="720000">
              <a:off x="1170269" y="751910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F62A21BF-BA6B-964A-8467-6409AD48D7C3}"/>
                </a:ext>
              </a:extLst>
            </p:cNvPr>
            <p:cNvSpPr/>
            <p:nvPr/>
          </p:nvSpPr>
          <p:spPr>
            <a:xfrm rot="720000">
              <a:off x="395204" y="974803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22E3A30B-1621-044B-9E63-7647F53CF2F9}"/>
                </a:ext>
              </a:extLst>
            </p:cNvPr>
            <p:cNvSpPr/>
            <p:nvPr/>
          </p:nvSpPr>
          <p:spPr>
            <a:xfrm rot="720000">
              <a:off x="-347391" y="861477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05FF8512-DBDA-4546-9843-46359DE44AF8}"/>
                </a:ext>
              </a:extLst>
            </p:cNvPr>
            <p:cNvSpPr/>
            <p:nvPr/>
          </p:nvSpPr>
          <p:spPr>
            <a:xfrm rot="720000">
              <a:off x="435975" y="770097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4" name="Shape">
              <a:extLst>
                <a:ext uri="{FF2B5EF4-FFF2-40B4-BE49-F238E27FC236}">
                  <a16:creationId xmlns:a16="http://schemas.microsoft.com/office/drawing/2014/main" id="{51DCCECD-AD6A-BC4D-B984-73D38D3069D3}"/>
                </a:ext>
              </a:extLst>
            </p:cNvPr>
            <p:cNvSpPr/>
            <p:nvPr/>
          </p:nvSpPr>
          <p:spPr>
            <a:xfrm>
              <a:off x="587429" y="8349561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467" name="Rectangle 466">
              <a:extLst>
                <a:ext uri="{FF2B5EF4-FFF2-40B4-BE49-F238E27FC236}">
                  <a16:creationId xmlns:a16="http://schemas.microsoft.com/office/drawing/2014/main" id="{016934DD-8040-914E-A3BA-8611DA9009F6}"/>
                </a:ext>
              </a:extLst>
            </p:cNvPr>
            <p:cNvSpPr/>
            <p:nvPr/>
          </p:nvSpPr>
          <p:spPr>
            <a:xfrm>
              <a:off x="978189" y="8670778"/>
              <a:ext cx="11493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ISLAMIC AND CULTURAL HEALTH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4" name="Rectangle 533">
              <a:extLst>
                <a:ext uri="{FF2B5EF4-FFF2-40B4-BE49-F238E27FC236}">
                  <a16:creationId xmlns:a16="http://schemas.microsoft.com/office/drawing/2014/main" id="{CD3146AD-0207-6F4E-9068-F6F222056F1E}"/>
                </a:ext>
              </a:extLst>
            </p:cNvPr>
            <p:cNvSpPr/>
            <p:nvPr/>
          </p:nvSpPr>
          <p:spPr>
            <a:xfrm>
              <a:off x="984906" y="7618116"/>
              <a:ext cx="94929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D" sz="1100" dirty="0"/>
                <a:t>TELE-HEALTH</a:t>
              </a:r>
            </a:p>
          </p:txBody>
        </p:sp>
        <p:sp>
          <p:nvSpPr>
            <p:cNvPr id="552" name="Rectangle 551">
              <a:extLst>
                <a:ext uri="{FF2B5EF4-FFF2-40B4-BE49-F238E27FC236}">
                  <a16:creationId xmlns:a16="http://schemas.microsoft.com/office/drawing/2014/main" id="{F4995D55-F5E1-C54D-9FCE-89AA74988B78}"/>
                </a:ext>
              </a:extLst>
            </p:cNvPr>
            <p:cNvSpPr/>
            <p:nvPr/>
          </p:nvSpPr>
          <p:spPr>
            <a:xfrm>
              <a:off x="1005549" y="9912184"/>
              <a:ext cx="177965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ID" sz="1100" dirty="0"/>
                <a:t>COMMUNITY AND CLINICAL PHARMACY</a:t>
              </a:r>
            </a:p>
          </p:txBody>
        </p:sp>
        <p:sp>
          <p:nvSpPr>
            <p:cNvPr id="704" name="Rectangle 703">
              <a:extLst>
                <a:ext uri="{FF2B5EF4-FFF2-40B4-BE49-F238E27FC236}">
                  <a16:creationId xmlns:a16="http://schemas.microsoft.com/office/drawing/2014/main" id="{4AB9B79E-36DD-ED40-B2BE-21D3CD1634B7}"/>
                </a:ext>
              </a:extLst>
            </p:cNvPr>
            <p:cNvSpPr/>
            <p:nvPr/>
          </p:nvSpPr>
          <p:spPr>
            <a:xfrm>
              <a:off x="-1009945" y="8055461"/>
              <a:ext cx="150078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DEVELOPMENT OF MEDICAL AND HEALTH</a:t>
              </a:r>
            </a:p>
          </p:txBody>
        </p:sp>
        <p:sp>
          <p:nvSpPr>
            <p:cNvPr id="549" name="Rectangle 548">
              <a:extLst>
                <a:ext uri="{FF2B5EF4-FFF2-40B4-BE49-F238E27FC236}">
                  <a16:creationId xmlns:a16="http://schemas.microsoft.com/office/drawing/2014/main" id="{3DA2DE16-A782-DD44-9B4A-D9B43DC8CC3C}"/>
                </a:ext>
              </a:extLst>
            </p:cNvPr>
            <p:cNvSpPr/>
            <p:nvPr/>
          </p:nvSpPr>
          <p:spPr>
            <a:xfrm>
              <a:off x="-832418" y="9816907"/>
              <a:ext cx="177965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ADVANCE AND SPECIALIZED CLINICAL NURSING</a:t>
              </a:r>
            </a:p>
          </p:txBody>
        </p:sp>
        <p:sp>
          <p:nvSpPr>
            <p:cNvPr id="533" name="Rectangle 532">
              <a:extLst>
                <a:ext uri="{FF2B5EF4-FFF2-40B4-BE49-F238E27FC236}">
                  <a16:creationId xmlns:a16="http://schemas.microsoft.com/office/drawing/2014/main" id="{35449DF0-D05D-CE49-A118-64A1BB7FBE2E}"/>
                </a:ext>
              </a:extLst>
            </p:cNvPr>
            <p:cNvSpPr/>
            <p:nvPr/>
          </p:nvSpPr>
          <p:spPr>
            <a:xfrm>
              <a:off x="-1283187" y="9295667"/>
              <a:ext cx="188133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COMMUNITY AND MENTAL HEALTH NURSING</a:t>
              </a:r>
            </a:p>
          </p:txBody>
        </p:sp>
        <p:sp>
          <p:nvSpPr>
            <p:cNvPr id="758" name="Rectangle 757">
              <a:extLst>
                <a:ext uri="{FF2B5EF4-FFF2-40B4-BE49-F238E27FC236}">
                  <a16:creationId xmlns:a16="http://schemas.microsoft.com/office/drawing/2014/main" id="{6FCFB441-146D-2743-A3E0-F2C4A0D08CBA}"/>
                </a:ext>
              </a:extLst>
            </p:cNvPr>
            <p:cNvSpPr/>
            <p:nvPr/>
          </p:nvSpPr>
          <p:spPr>
            <a:xfrm>
              <a:off x="-194675" y="7601492"/>
              <a:ext cx="129554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D" sz="1100" dirty="0"/>
                <a:t>SHARIAH HOSPITAL</a:t>
              </a:r>
            </a:p>
            <a:p>
              <a:pPr lvl="0" algn="r"/>
              <a:r>
                <a:rPr lang="en-ID" sz="1100" dirty="0"/>
                <a:t>MANAGEMENT</a:t>
              </a:r>
            </a:p>
          </p:txBody>
        </p:sp>
        <p:sp>
          <p:nvSpPr>
            <p:cNvPr id="756" name="Rectangle 755">
              <a:extLst>
                <a:ext uri="{FF2B5EF4-FFF2-40B4-BE49-F238E27FC236}">
                  <a16:creationId xmlns:a16="http://schemas.microsoft.com/office/drawing/2014/main" id="{7D224794-2432-1544-814F-E589DE90865A}"/>
                </a:ext>
              </a:extLst>
            </p:cNvPr>
            <p:cNvSpPr/>
            <p:nvPr/>
          </p:nvSpPr>
          <p:spPr>
            <a:xfrm>
              <a:off x="-1503913" y="8720915"/>
              <a:ext cx="177965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ACADEMIC HEALTH SYSTEM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D632BD7C-027A-FB48-BB55-B0E3D52B5DB3}"/>
              </a:ext>
            </a:extLst>
          </p:cNvPr>
          <p:cNvGrpSpPr/>
          <p:nvPr/>
        </p:nvGrpSpPr>
        <p:grpSpPr>
          <a:xfrm>
            <a:off x="-1512363" y="10601725"/>
            <a:ext cx="3857991" cy="1810205"/>
            <a:chOff x="-1512363" y="10601725"/>
            <a:chExt cx="3857991" cy="1810205"/>
          </a:xfrm>
        </p:grpSpPr>
        <p:cxnSp>
          <p:nvCxnSpPr>
            <p:cNvPr id="498" name="Straight Connector 497">
              <a:extLst>
                <a:ext uri="{FF2B5EF4-FFF2-40B4-BE49-F238E27FC236}">
                  <a16:creationId xmlns:a16="http://schemas.microsoft.com/office/drawing/2014/main" id="{7A077D7F-C01E-9848-B6F9-452FFBB9BA6F}"/>
                </a:ext>
              </a:extLst>
            </p:cNvPr>
            <p:cNvCxnSpPr>
              <a:cxnSpLocks/>
              <a:stCxn id="476" idx="12"/>
            </p:cNvCxnSpPr>
            <p:nvPr/>
          </p:nvCxnSpPr>
          <p:spPr>
            <a:xfrm flipH="1">
              <a:off x="377907" y="11722382"/>
              <a:ext cx="468736" cy="4214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>
              <a:extLst>
                <a:ext uri="{FF2B5EF4-FFF2-40B4-BE49-F238E27FC236}">
                  <a16:creationId xmlns:a16="http://schemas.microsoft.com/office/drawing/2014/main" id="{7F310E1A-1A8C-7B41-BA26-6BB86400F7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821" y="11488047"/>
              <a:ext cx="641075" cy="1753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0" name="Straight Connector 749">
              <a:extLst>
                <a:ext uri="{FF2B5EF4-FFF2-40B4-BE49-F238E27FC236}">
                  <a16:creationId xmlns:a16="http://schemas.microsoft.com/office/drawing/2014/main" id="{935AF3A0-7591-2F4A-8F7A-03F17E7D3B00}"/>
                </a:ext>
              </a:extLst>
            </p:cNvPr>
            <p:cNvCxnSpPr>
              <a:cxnSpLocks/>
            </p:cNvCxnSpPr>
            <p:nvPr/>
          </p:nvCxnSpPr>
          <p:spPr>
            <a:xfrm>
              <a:off x="238672" y="10850851"/>
              <a:ext cx="497650" cy="28664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8D92C282-B840-A54C-A15B-EE04C7B075AC}"/>
                </a:ext>
              </a:extLst>
            </p:cNvPr>
            <p:cNvSpPr/>
            <p:nvPr/>
          </p:nvSpPr>
          <p:spPr>
            <a:xfrm rot="720000">
              <a:off x="-267314" y="11284592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E9519819-F10E-0243-B673-A070BDF3F347}"/>
                </a:ext>
              </a:extLst>
            </p:cNvPr>
            <p:cNvSpPr/>
            <p:nvPr/>
          </p:nvSpPr>
          <p:spPr>
            <a:xfrm rot="720000">
              <a:off x="168970" y="11952289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8BACDB63-B6F9-DA49-BCC1-74296D6B868F}"/>
                </a:ext>
              </a:extLst>
            </p:cNvPr>
            <p:cNvSpPr/>
            <p:nvPr/>
          </p:nvSpPr>
          <p:spPr>
            <a:xfrm rot="720000">
              <a:off x="-28998" y="1060172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6" name="Shape">
              <a:extLst>
                <a:ext uri="{FF2B5EF4-FFF2-40B4-BE49-F238E27FC236}">
                  <a16:creationId xmlns:a16="http://schemas.microsoft.com/office/drawing/2014/main" id="{1F47728B-5B20-8F44-9715-1F4BBFE41145}"/>
                </a:ext>
              </a:extLst>
            </p:cNvPr>
            <p:cNvSpPr/>
            <p:nvPr/>
          </p:nvSpPr>
          <p:spPr>
            <a:xfrm>
              <a:off x="667120" y="10704495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A70CF11F-84DE-7D4F-AAC5-C9BC2F5C74C5}"/>
                </a:ext>
              </a:extLst>
            </p:cNvPr>
            <p:cNvSpPr/>
            <p:nvPr/>
          </p:nvSpPr>
          <p:spPr>
            <a:xfrm>
              <a:off x="938987" y="11098460"/>
              <a:ext cx="14066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INTELLIGENT </a:t>
              </a:r>
              <a:r>
                <a:rPr lang="en-ID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PREDICTION AND ASSESSMENT</a:t>
              </a:r>
            </a:p>
          </p:txBody>
        </p:sp>
        <p:sp>
          <p:nvSpPr>
            <p:cNvPr id="742" name="Rectangle 741">
              <a:extLst>
                <a:ext uri="{FF2B5EF4-FFF2-40B4-BE49-F238E27FC236}">
                  <a16:creationId xmlns:a16="http://schemas.microsoft.com/office/drawing/2014/main" id="{3E4B2540-8933-EE45-95E4-598498BABA46}"/>
                </a:ext>
              </a:extLst>
            </p:cNvPr>
            <p:cNvSpPr/>
            <p:nvPr/>
          </p:nvSpPr>
          <p:spPr>
            <a:xfrm>
              <a:off x="-1117167" y="10624244"/>
              <a:ext cx="185348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NON-DESTRUCTIVE PAVEMENT EVALUATION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0" name="Rectangle 489">
              <a:extLst>
                <a:ext uri="{FF2B5EF4-FFF2-40B4-BE49-F238E27FC236}">
                  <a16:creationId xmlns:a16="http://schemas.microsoft.com/office/drawing/2014/main" id="{BCD49BCF-2690-5E48-878C-65BE4E80A265}"/>
                </a:ext>
              </a:extLst>
            </p:cNvPr>
            <p:cNvSpPr/>
            <p:nvPr/>
          </p:nvSpPr>
          <p:spPr>
            <a:xfrm>
              <a:off x="-1512363" y="11303952"/>
              <a:ext cx="19228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SMART FARMING FOR INDONESIAN’S CULTIVAR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1" name="Rectangle 490">
              <a:extLst>
                <a:ext uri="{FF2B5EF4-FFF2-40B4-BE49-F238E27FC236}">
                  <a16:creationId xmlns:a16="http://schemas.microsoft.com/office/drawing/2014/main" id="{5D0DA3F6-FCF0-3D40-9D74-6FEA6A974756}"/>
                </a:ext>
              </a:extLst>
            </p:cNvPr>
            <p:cNvSpPr/>
            <p:nvPr/>
          </p:nvSpPr>
          <p:spPr>
            <a:xfrm>
              <a:off x="-725088" y="11978374"/>
              <a:ext cx="144198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INTELLIGENT HEALTH AID SYSTEM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A43027D4-922B-A74F-8B94-02088D5FFC70}"/>
              </a:ext>
            </a:extLst>
          </p:cNvPr>
          <p:cNvGrpSpPr/>
          <p:nvPr/>
        </p:nvGrpSpPr>
        <p:grpSpPr>
          <a:xfrm>
            <a:off x="-1287488" y="12551411"/>
            <a:ext cx="3809879" cy="1960788"/>
            <a:chOff x="-1197153" y="12679274"/>
            <a:chExt cx="3809879" cy="1960788"/>
          </a:xfrm>
        </p:grpSpPr>
        <p:cxnSp>
          <p:nvCxnSpPr>
            <p:cNvPr id="492" name="Straight Connector 491">
              <a:extLst>
                <a:ext uri="{FF2B5EF4-FFF2-40B4-BE49-F238E27FC236}">
                  <a16:creationId xmlns:a16="http://schemas.microsoft.com/office/drawing/2014/main" id="{E45863D8-B7A5-5446-B698-A0E79ACD8E89}"/>
                </a:ext>
              </a:extLst>
            </p:cNvPr>
            <p:cNvCxnSpPr>
              <a:cxnSpLocks/>
              <a:stCxn id="465" idx="14"/>
            </p:cNvCxnSpPr>
            <p:nvPr/>
          </p:nvCxnSpPr>
          <p:spPr>
            <a:xfrm flipH="1" flipV="1">
              <a:off x="711176" y="13027580"/>
              <a:ext cx="345398" cy="3085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>
              <a:extLst>
                <a:ext uri="{FF2B5EF4-FFF2-40B4-BE49-F238E27FC236}">
                  <a16:creationId xmlns:a16="http://schemas.microsoft.com/office/drawing/2014/main" id="{5AEC9E36-5346-3545-8626-65305FF22B54}"/>
                </a:ext>
              </a:extLst>
            </p:cNvPr>
            <p:cNvCxnSpPr>
              <a:cxnSpLocks/>
              <a:stCxn id="465" idx="13"/>
            </p:cNvCxnSpPr>
            <p:nvPr/>
          </p:nvCxnSpPr>
          <p:spPr>
            <a:xfrm flipH="1" flipV="1">
              <a:off x="284813" y="13640088"/>
              <a:ext cx="647372" cy="6084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>
              <a:extLst>
                <a:ext uri="{FF2B5EF4-FFF2-40B4-BE49-F238E27FC236}">
                  <a16:creationId xmlns:a16="http://schemas.microsoft.com/office/drawing/2014/main" id="{C0274903-7E7B-B445-9A81-CBC8806111BD}"/>
                </a:ext>
              </a:extLst>
            </p:cNvPr>
            <p:cNvCxnSpPr>
              <a:cxnSpLocks/>
              <a:stCxn id="465" idx="12"/>
            </p:cNvCxnSpPr>
            <p:nvPr/>
          </p:nvCxnSpPr>
          <p:spPr>
            <a:xfrm flipH="1">
              <a:off x="427628" y="14065827"/>
              <a:ext cx="628946" cy="3503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4D173232-7C1F-204E-B451-DE1C795301D1}"/>
                </a:ext>
              </a:extLst>
            </p:cNvPr>
            <p:cNvSpPr/>
            <p:nvPr/>
          </p:nvSpPr>
          <p:spPr>
            <a:xfrm rot="720000">
              <a:off x="360656" y="1268599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CD3158A6-D2FC-6340-B496-5226DF20703C}"/>
                </a:ext>
              </a:extLst>
            </p:cNvPr>
            <p:cNvSpPr/>
            <p:nvPr/>
          </p:nvSpPr>
          <p:spPr>
            <a:xfrm rot="720000">
              <a:off x="66077" y="1341904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4993868B-FDC4-324C-AC12-8389998FA416}"/>
                </a:ext>
              </a:extLst>
            </p:cNvPr>
            <p:cNvSpPr/>
            <p:nvPr/>
          </p:nvSpPr>
          <p:spPr>
            <a:xfrm rot="720000">
              <a:off x="201197" y="1418042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5" name="Shape">
              <a:extLst>
                <a:ext uri="{FF2B5EF4-FFF2-40B4-BE49-F238E27FC236}">
                  <a16:creationId xmlns:a16="http://schemas.microsoft.com/office/drawing/2014/main" id="{3B64563F-FF47-F649-86B7-3F43510C3CF5}"/>
                </a:ext>
              </a:extLst>
            </p:cNvPr>
            <p:cNvSpPr/>
            <p:nvPr/>
          </p:nvSpPr>
          <p:spPr>
            <a:xfrm>
              <a:off x="877051" y="13047940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466" name="Rectangle 465">
              <a:extLst>
                <a:ext uri="{FF2B5EF4-FFF2-40B4-BE49-F238E27FC236}">
                  <a16:creationId xmlns:a16="http://schemas.microsoft.com/office/drawing/2014/main" id="{FB897BEB-4BD8-0D41-9ABB-226D21940947}"/>
                </a:ext>
              </a:extLst>
            </p:cNvPr>
            <p:cNvSpPr/>
            <p:nvPr/>
          </p:nvSpPr>
          <p:spPr>
            <a:xfrm>
              <a:off x="1065777" y="13447578"/>
              <a:ext cx="15469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SUSTAINABLE INFRASTUCTURE MATERIALS</a:t>
              </a:r>
            </a:p>
          </p:txBody>
        </p:sp>
        <p:sp>
          <p:nvSpPr>
            <p:cNvPr id="478" name="Rectangle 477">
              <a:extLst>
                <a:ext uri="{FF2B5EF4-FFF2-40B4-BE49-F238E27FC236}">
                  <a16:creationId xmlns:a16="http://schemas.microsoft.com/office/drawing/2014/main" id="{4A95240F-02A8-6741-B095-FA8D643FFB66}"/>
                </a:ext>
              </a:extLst>
            </p:cNvPr>
            <p:cNvSpPr/>
            <p:nvPr/>
          </p:nvSpPr>
          <p:spPr>
            <a:xfrm>
              <a:off x="-669521" y="12679274"/>
              <a:ext cx="165622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GREEN CONCRETE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SUSTAINABLE MATERIALS</a:t>
              </a:r>
            </a:p>
          </p:txBody>
        </p:sp>
        <p:sp>
          <p:nvSpPr>
            <p:cNvPr id="481" name="Rectangle 480">
              <a:extLst>
                <a:ext uri="{FF2B5EF4-FFF2-40B4-BE49-F238E27FC236}">
                  <a16:creationId xmlns:a16="http://schemas.microsoft.com/office/drawing/2014/main" id="{901C6148-9A02-CD43-84B5-DEE6BA248BB9}"/>
                </a:ext>
              </a:extLst>
            </p:cNvPr>
            <p:cNvSpPr/>
            <p:nvPr/>
          </p:nvSpPr>
          <p:spPr>
            <a:xfrm>
              <a:off x="-1197153" y="13410658"/>
              <a:ext cx="180209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SUSTAINABLE 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GEOTECHNICAL MATERIALS </a:t>
              </a:r>
            </a:p>
          </p:txBody>
        </p:sp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C666CE90-FAEC-314D-8BA8-A059385E1749}"/>
                </a:ext>
              </a:extLst>
            </p:cNvPr>
            <p:cNvSpPr/>
            <p:nvPr/>
          </p:nvSpPr>
          <p:spPr>
            <a:xfrm>
              <a:off x="-655322" y="14177946"/>
              <a:ext cx="144943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RECYLCED PAVEMENT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MATERIALS</a:t>
              </a: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004EE955-E02E-F243-8281-88D00D9FBAC6}"/>
              </a:ext>
            </a:extLst>
          </p:cNvPr>
          <p:cNvGrpSpPr/>
          <p:nvPr/>
        </p:nvGrpSpPr>
        <p:grpSpPr>
          <a:xfrm>
            <a:off x="2857823" y="7489660"/>
            <a:ext cx="3938055" cy="3191246"/>
            <a:chOff x="2857823" y="7489660"/>
            <a:chExt cx="3938055" cy="3191246"/>
          </a:xfrm>
        </p:grpSpPr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324A0588-FA80-7D4C-A842-8813C52174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1742" y="7869398"/>
              <a:ext cx="24874" cy="53775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>
              <a:extLst>
                <a:ext uri="{FF2B5EF4-FFF2-40B4-BE49-F238E27FC236}">
                  <a16:creationId xmlns:a16="http://schemas.microsoft.com/office/drawing/2014/main" id="{B6379B59-4B30-6F45-9278-3F68A3646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98904" y="8410267"/>
              <a:ext cx="519577" cy="35329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726A9D93-227F-9941-9FEF-58813B095843}"/>
                </a:ext>
              </a:extLst>
            </p:cNvPr>
            <p:cNvCxnSpPr>
              <a:cxnSpLocks/>
              <a:stCxn id="531" idx="14"/>
            </p:cNvCxnSpPr>
            <p:nvPr/>
          </p:nvCxnSpPr>
          <p:spPr>
            <a:xfrm flipH="1" flipV="1">
              <a:off x="4355927" y="8239145"/>
              <a:ext cx="370850" cy="33601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>
              <a:extLst>
                <a:ext uri="{FF2B5EF4-FFF2-40B4-BE49-F238E27FC236}">
                  <a16:creationId xmlns:a16="http://schemas.microsoft.com/office/drawing/2014/main" id="{42EBA288-A76F-4943-A56A-F78456907850}"/>
                </a:ext>
              </a:extLst>
            </p:cNvPr>
            <p:cNvCxnSpPr>
              <a:cxnSpLocks/>
            </p:cNvCxnSpPr>
            <p:nvPr/>
          </p:nvCxnSpPr>
          <p:spPr>
            <a:xfrm>
              <a:off x="5335707" y="9600210"/>
              <a:ext cx="0" cy="1080696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8" name="Straight Connector 767">
              <a:extLst>
                <a:ext uri="{FF2B5EF4-FFF2-40B4-BE49-F238E27FC236}">
                  <a16:creationId xmlns:a16="http://schemas.microsoft.com/office/drawing/2014/main" id="{E127297A-936C-D042-ABE0-AFA8854D635C}"/>
                </a:ext>
              </a:extLst>
            </p:cNvPr>
            <p:cNvCxnSpPr>
              <a:cxnSpLocks/>
            </p:cNvCxnSpPr>
            <p:nvPr/>
          </p:nvCxnSpPr>
          <p:spPr>
            <a:xfrm>
              <a:off x="5589136" y="9408252"/>
              <a:ext cx="353233" cy="43034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9" name="Straight Connector 768">
              <a:extLst>
                <a:ext uri="{FF2B5EF4-FFF2-40B4-BE49-F238E27FC236}">
                  <a16:creationId xmlns:a16="http://schemas.microsoft.com/office/drawing/2014/main" id="{B7CC398D-3164-7E41-AA69-AE9E194DF368}"/>
                </a:ext>
              </a:extLst>
            </p:cNvPr>
            <p:cNvCxnSpPr>
              <a:cxnSpLocks/>
              <a:endCxn id="531" idx="6"/>
            </p:cNvCxnSpPr>
            <p:nvPr/>
          </p:nvCxnSpPr>
          <p:spPr>
            <a:xfrm flipV="1">
              <a:off x="4347767" y="9462549"/>
              <a:ext cx="463739" cy="36746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Straight Connector 770">
              <a:extLst>
                <a:ext uri="{FF2B5EF4-FFF2-40B4-BE49-F238E27FC236}">
                  <a16:creationId xmlns:a16="http://schemas.microsoft.com/office/drawing/2014/main" id="{7532380D-DB07-A641-84D3-959E4506F9BE}"/>
                </a:ext>
              </a:extLst>
            </p:cNvPr>
            <p:cNvCxnSpPr>
              <a:cxnSpLocks/>
              <a:stCxn id="531" idx="4"/>
            </p:cNvCxnSpPr>
            <p:nvPr/>
          </p:nvCxnSpPr>
          <p:spPr>
            <a:xfrm flipH="1" flipV="1">
              <a:off x="4011596" y="8898152"/>
              <a:ext cx="535658" cy="227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11869550-7A33-2247-AAA1-98E97CB5A2C3}"/>
                </a:ext>
              </a:extLst>
            </p:cNvPr>
            <p:cNvSpPr/>
            <p:nvPr/>
          </p:nvSpPr>
          <p:spPr>
            <a:xfrm rot="720000">
              <a:off x="3671663" y="867268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47484D57-EBCC-D742-A4AD-9D8C3727BE8A}"/>
                </a:ext>
              </a:extLst>
            </p:cNvPr>
            <p:cNvSpPr/>
            <p:nvPr/>
          </p:nvSpPr>
          <p:spPr>
            <a:xfrm rot="720000">
              <a:off x="5998302" y="816452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7E29F7D4-C8FD-7642-BF95-D78FA43EA82E}"/>
                </a:ext>
              </a:extLst>
            </p:cNvPr>
            <p:cNvSpPr/>
            <p:nvPr/>
          </p:nvSpPr>
          <p:spPr>
            <a:xfrm rot="720000">
              <a:off x="5012546" y="7593934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AB02B1E0-7BEA-D242-81B7-9C9CEF42FA68}"/>
                </a:ext>
              </a:extLst>
            </p:cNvPr>
            <p:cNvSpPr/>
            <p:nvPr/>
          </p:nvSpPr>
          <p:spPr>
            <a:xfrm rot="720000">
              <a:off x="4153651" y="9612834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6D7BDB88-0E5D-8C40-B8D7-E2DA03EA6F5D}"/>
                </a:ext>
              </a:extLst>
            </p:cNvPr>
            <p:cNvSpPr/>
            <p:nvPr/>
          </p:nvSpPr>
          <p:spPr>
            <a:xfrm rot="720000">
              <a:off x="5734169" y="963479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F29E8A2B-B5BE-364B-83B1-49D310196583}"/>
                </a:ext>
              </a:extLst>
            </p:cNvPr>
            <p:cNvSpPr/>
            <p:nvPr/>
          </p:nvSpPr>
          <p:spPr>
            <a:xfrm rot="720000">
              <a:off x="4016838" y="7910902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DF82CBC6-3036-8545-AF6C-6BACDA5548E7}"/>
                </a:ext>
              </a:extLst>
            </p:cNvPr>
            <p:cNvSpPr/>
            <p:nvPr/>
          </p:nvSpPr>
          <p:spPr>
            <a:xfrm>
              <a:off x="4547254" y="8286921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32" name="Rectangle 531">
              <a:extLst>
                <a:ext uri="{FF2B5EF4-FFF2-40B4-BE49-F238E27FC236}">
                  <a16:creationId xmlns:a16="http://schemas.microsoft.com/office/drawing/2014/main" id="{EA66A07F-8EE4-8C48-A1DC-04A686D1F757}"/>
                </a:ext>
              </a:extLst>
            </p:cNvPr>
            <p:cNvSpPr/>
            <p:nvPr/>
          </p:nvSpPr>
          <p:spPr>
            <a:xfrm>
              <a:off x="4796188" y="8559670"/>
              <a:ext cx="152813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ID" sz="1200" b="1" dirty="0"/>
                <a:t>MATERIALS,</a:t>
              </a:r>
            </a:p>
            <a:p>
              <a:pPr lvl="0"/>
              <a:r>
                <a:rPr lang="en-ID" sz="1200" b="1" dirty="0"/>
                <a:t>BIOMEDICAL SCIENCE AND ENGINEERING</a:t>
              </a: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0E246873-B4BA-5A4D-886F-910D68154852}"/>
                </a:ext>
              </a:extLst>
            </p:cNvPr>
            <p:cNvSpPr/>
            <p:nvPr/>
          </p:nvSpPr>
          <p:spPr>
            <a:xfrm>
              <a:off x="2965439" y="7824832"/>
              <a:ext cx="1699568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NANO AND COMPOSITE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MATERIALS FOR MEDICAL 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APPLICATION</a:t>
              </a:r>
            </a:p>
          </p:txBody>
        </p:sp>
        <p:sp>
          <p:nvSpPr>
            <p:cNvPr id="488" name="Rectangle 487">
              <a:extLst>
                <a:ext uri="{FF2B5EF4-FFF2-40B4-BE49-F238E27FC236}">
                  <a16:creationId xmlns:a16="http://schemas.microsoft.com/office/drawing/2014/main" id="{90FDC3AD-DD40-7949-93EF-4FF16C1960E3}"/>
                </a:ext>
              </a:extLst>
            </p:cNvPr>
            <p:cNvSpPr/>
            <p:nvPr/>
          </p:nvSpPr>
          <p:spPr>
            <a:xfrm>
              <a:off x="4456454" y="7489660"/>
              <a:ext cx="1303563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MEDICAL AIDS AND</a:t>
              </a:r>
            </a:p>
            <a:p>
              <a:pPr algn="r" fontAlgn="b"/>
              <a:r>
                <a:rPr lang="en-ID" sz="1100" dirty="0"/>
                <a:t> MONITORING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EQUIPMENT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CE2CD7BB-CEC7-7645-AB79-8A04107C6487}"/>
                </a:ext>
              </a:extLst>
            </p:cNvPr>
            <p:cNvSpPr/>
            <p:nvPr/>
          </p:nvSpPr>
          <p:spPr>
            <a:xfrm>
              <a:off x="5729560" y="8278625"/>
              <a:ext cx="10663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HALAL SCIENCE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9" name="Rectangle 538">
              <a:extLst>
                <a:ext uri="{FF2B5EF4-FFF2-40B4-BE49-F238E27FC236}">
                  <a16:creationId xmlns:a16="http://schemas.microsoft.com/office/drawing/2014/main" id="{890AA78D-3378-B74F-AFD2-FF02AD63E2DA}"/>
                </a:ext>
              </a:extLst>
            </p:cNvPr>
            <p:cNvSpPr/>
            <p:nvPr/>
          </p:nvSpPr>
          <p:spPr>
            <a:xfrm>
              <a:off x="3303674" y="9656155"/>
              <a:ext cx="149932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INTELLIGENT HEALTH AID SYSTEM</a:t>
              </a:r>
            </a:p>
          </p:txBody>
        </p:sp>
        <p:sp>
          <p:nvSpPr>
            <p:cNvPr id="535" name="Rectangle 534">
              <a:extLst>
                <a:ext uri="{FF2B5EF4-FFF2-40B4-BE49-F238E27FC236}">
                  <a16:creationId xmlns:a16="http://schemas.microsoft.com/office/drawing/2014/main" id="{6117DCDA-42FA-E543-BE81-8E4AD39E8F42}"/>
                </a:ext>
              </a:extLst>
            </p:cNvPr>
            <p:cNvSpPr/>
            <p:nvPr/>
          </p:nvSpPr>
          <p:spPr>
            <a:xfrm>
              <a:off x="5555809" y="9648167"/>
              <a:ext cx="119626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ID" sz="1100" dirty="0"/>
                <a:t>MOLECULAR</a:t>
              </a:r>
            </a:p>
            <a:p>
              <a:pPr lvl="0"/>
              <a:r>
                <a:rPr lang="en-ID" sz="1100" dirty="0"/>
                <a:t>DIAGNOSIS AND</a:t>
              </a:r>
            </a:p>
            <a:p>
              <a:pPr lvl="0"/>
              <a:r>
                <a:rPr lang="en-ID" sz="1100" dirty="0"/>
                <a:t>DETECTION</a:t>
              </a:r>
            </a:p>
          </p:txBody>
        </p:sp>
        <p:sp>
          <p:nvSpPr>
            <p:cNvPr id="773" name="Rectangle 772">
              <a:extLst>
                <a:ext uri="{FF2B5EF4-FFF2-40B4-BE49-F238E27FC236}">
                  <a16:creationId xmlns:a16="http://schemas.microsoft.com/office/drawing/2014/main" id="{B77E95F7-1B52-E046-8DCA-8E1E16499CCA}"/>
                </a:ext>
              </a:extLst>
            </p:cNvPr>
            <p:cNvSpPr/>
            <p:nvPr/>
          </p:nvSpPr>
          <p:spPr>
            <a:xfrm>
              <a:off x="2857823" y="8706028"/>
              <a:ext cx="14048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TEST BASIC MEDICAL MATERIAL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89857E7A-A85A-A843-975E-92F048C8023D}"/>
              </a:ext>
            </a:extLst>
          </p:cNvPr>
          <p:cNvGrpSpPr/>
          <p:nvPr/>
        </p:nvGrpSpPr>
        <p:grpSpPr>
          <a:xfrm>
            <a:off x="5955542" y="7063859"/>
            <a:ext cx="3463892" cy="1868161"/>
            <a:chOff x="5955542" y="7063859"/>
            <a:chExt cx="3463892" cy="1868161"/>
          </a:xfrm>
        </p:grpSpPr>
        <p:cxnSp>
          <p:nvCxnSpPr>
            <p:cNvPr id="780" name="Straight Connector 779">
              <a:extLst>
                <a:ext uri="{FF2B5EF4-FFF2-40B4-BE49-F238E27FC236}">
                  <a16:creationId xmlns:a16="http://schemas.microsoft.com/office/drawing/2014/main" id="{A00ABA3B-9AB8-D44E-9F0E-FE928DF3083E}"/>
                </a:ext>
              </a:extLst>
            </p:cNvPr>
            <p:cNvCxnSpPr>
              <a:cxnSpLocks/>
            </p:cNvCxnSpPr>
            <p:nvPr/>
          </p:nvCxnSpPr>
          <p:spPr>
            <a:xfrm>
              <a:off x="7158386" y="7911938"/>
              <a:ext cx="331645" cy="1815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4" name="Straight Connector 793">
              <a:extLst>
                <a:ext uri="{FF2B5EF4-FFF2-40B4-BE49-F238E27FC236}">
                  <a16:creationId xmlns:a16="http://schemas.microsoft.com/office/drawing/2014/main" id="{3B496BAB-FADA-0549-8E41-F3DDBC6BC7F9}"/>
                </a:ext>
              </a:extLst>
            </p:cNvPr>
            <p:cNvCxnSpPr>
              <a:cxnSpLocks/>
            </p:cNvCxnSpPr>
            <p:nvPr/>
          </p:nvCxnSpPr>
          <p:spPr>
            <a:xfrm>
              <a:off x="7674660" y="7416327"/>
              <a:ext cx="226222" cy="34985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7" name="Straight Connector 796">
              <a:extLst>
                <a:ext uri="{FF2B5EF4-FFF2-40B4-BE49-F238E27FC236}">
                  <a16:creationId xmlns:a16="http://schemas.microsoft.com/office/drawing/2014/main" id="{F3373DA1-264B-A041-A93B-E7C987129D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40540" y="7400188"/>
              <a:ext cx="175164" cy="3978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9" name="Shape">
              <a:extLst>
                <a:ext uri="{FF2B5EF4-FFF2-40B4-BE49-F238E27FC236}">
                  <a16:creationId xmlns:a16="http://schemas.microsoft.com/office/drawing/2014/main" id="{D8DA7576-533F-E045-8035-27DE7115A8FB}"/>
                </a:ext>
              </a:extLst>
            </p:cNvPr>
            <p:cNvSpPr/>
            <p:nvPr/>
          </p:nvSpPr>
          <p:spPr>
            <a:xfrm>
              <a:off x="7454089" y="7628374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73CF046F-699E-6442-8499-74E804092700}"/>
                </a:ext>
              </a:extLst>
            </p:cNvPr>
            <p:cNvSpPr/>
            <p:nvPr/>
          </p:nvSpPr>
          <p:spPr>
            <a:xfrm>
              <a:off x="7424961" y="7809381"/>
              <a:ext cx="127620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APPLIED TECHNOLOGY FOR MICRO BUSINESS SYSTEM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5599F66A-D7C8-A040-A87E-4527CCD24AFF}"/>
                </a:ext>
              </a:extLst>
            </p:cNvPr>
            <p:cNvSpPr/>
            <p:nvPr/>
          </p:nvSpPr>
          <p:spPr>
            <a:xfrm rot="720000">
              <a:off x="6823077" y="759022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13DBCBA3-8727-E04F-BC57-60B9B3E57132}"/>
                </a:ext>
              </a:extLst>
            </p:cNvPr>
            <p:cNvSpPr/>
            <p:nvPr/>
          </p:nvSpPr>
          <p:spPr>
            <a:xfrm rot="720000">
              <a:off x="7403903" y="7063859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16586E1A-2D83-F84C-98D9-1FE716AF5E3C}"/>
                </a:ext>
              </a:extLst>
            </p:cNvPr>
            <p:cNvSpPr/>
            <p:nvPr/>
          </p:nvSpPr>
          <p:spPr>
            <a:xfrm rot="720000">
              <a:off x="8282743" y="7083942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1" name="Rectangle 800">
              <a:extLst>
                <a:ext uri="{FF2B5EF4-FFF2-40B4-BE49-F238E27FC236}">
                  <a16:creationId xmlns:a16="http://schemas.microsoft.com/office/drawing/2014/main" id="{3F6CC7EE-EFC5-7548-99A6-037F9CA158AC}"/>
                </a:ext>
              </a:extLst>
            </p:cNvPr>
            <p:cNvSpPr/>
            <p:nvPr/>
          </p:nvSpPr>
          <p:spPr>
            <a:xfrm>
              <a:off x="5955542" y="7527417"/>
              <a:ext cx="1521928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INFORMATION SYSTEM FOR MICRO-INDUSTRY AND 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07" name="Rectangle 806">
              <a:extLst>
                <a:ext uri="{FF2B5EF4-FFF2-40B4-BE49-F238E27FC236}">
                  <a16:creationId xmlns:a16="http://schemas.microsoft.com/office/drawing/2014/main" id="{89E69518-FAFB-6444-B3A8-23F44AB35676}"/>
                </a:ext>
              </a:extLst>
            </p:cNvPr>
            <p:cNvSpPr/>
            <p:nvPr/>
          </p:nvSpPr>
          <p:spPr>
            <a:xfrm>
              <a:off x="6356822" y="7081629"/>
              <a:ext cx="173514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IoT FOR  MICRO-INDUSTRY AND 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09" name="Rectangle 808">
              <a:extLst>
                <a:ext uri="{FF2B5EF4-FFF2-40B4-BE49-F238E27FC236}">
                  <a16:creationId xmlns:a16="http://schemas.microsoft.com/office/drawing/2014/main" id="{75BED6BA-656A-EE49-9EE3-437576277357}"/>
                </a:ext>
              </a:extLst>
            </p:cNvPr>
            <p:cNvSpPr/>
            <p:nvPr/>
          </p:nvSpPr>
          <p:spPr>
            <a:xfrm>
              <a:off x="8034929" y="7115527"/>
              <a:ext cx="138450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BIG DATA AND MACHINE LEARNING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66C90373-51BF-B04B-82C6-8DC7BF1F8A76}"/>
              </a:ext>
            </a:extLst>
          </p:cNvPr>
          <p:cNvGrpSpPr/>
          <p:nvPr/>
        </p:nvGrpSpPr>
        <p:grpSpPr>
          <a:xfrm>
            <a:off x="8238939" y="7496293"/>
            <a:ext cx="2834835" cy="2013383"/>
            <a:chOff x="8238939" y="7496293"/>
            <a:chExt cx="2834835" cy="2013383"/>
          </a:xfrm>
        </p:grpSpPr>
        <p:cxnSp>
          <p:nvCxnSpPr>
            <p:cNvPr id="817" name="Straight Connector 816">
              <a:extLst>
                <a:ext uri="{FF2B5EF4-FFF2-40B4-BE49-F238E27FC236}">
                  <a16:creationId xmlns:a16="http://schemas.microsoft.com/office/drawing/2014/main" id="{01F43CD2-ABDE-BE40-B672-705B4AF9D9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99284" y="8635215"/>
              <a:ext cx="175164" cy="3978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980D960C-5BAE-F642-82CD-E4F8E8C7F9C2}"/>
                </a:ext>
              </a:extLst>
            </p:cNvPr>
            <p:cNvCxnSpPr>
              <a:cxnSpLocks/>
            </p:cNvCxnSpPr>
            <p:nvPr/>
          </p:nvCxnSpPr>
          <p:spPr>
            <a:xfrm>
              <a:off x="10000427" y="8650379"/>
              <a:ext cx="219247" cy="4759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5A5F011C-7FCB-4B41-9C23-60BCB0F03152}"/>
                </a:ext>
              </a:extLst>
            </p:cNvPr>
            <p:cNvSpPr/>
            <p:nvPr/>
          </p:nvSpPr>
          <p:spPr>
            <a:xfrm>
              <a:off x="9098936" y="749629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3B794F7-F306-1543-AFBB-A473A6FE34D6}"/>
                </a:ext>
              </a:extLst>
            </p:cNvPr>
            <p:cNvSpPr/>
            <p:nvPr/>
          </p:nvSpPr>
          <p:spPr>
            <a:xfrm>
              <a:off x="9228037" y="7849137"/>
              <a:ext cx="11261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DIGITAL FORENSIC &amp; SECURITY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2C544A61-E652-6D40-995B-8D557E1B7684}"/>
                </a:ext>
              </a:extLst>
            </p:cNvPr>
            <p:cNvSpPr/>
            <p:nvPr/>
          </p:nvSpPr>
          <p:spPr>
            <a:xfrm rot="720000">
              <a:off x="8977029" y="893718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6" name="Oval 815">
              <a:extLst>
                <a:ext uri="{FF2B5EF4-FFF2-40B4-BE49-F238E27FC236}">
                  <a16:creationId xmlns:a16="http://schemas.microsoft.com/office/drawing/2014/main" id="{D0179198-BE32-8D44-8072-3238B559BF61}"/>
                </a:ext>
              </a:extLst>
            </p:cNvPr>
            <p:cNvSpPr/>
            <p:nvPr/>
          </p:nvSpPr>
          <p:spPr>
            <a:xfrm rot="720000">
              <a:off x="10007815" y="8941314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9" name="Rectangle 818">
              <a:extLst>
                <a:ext uri="{FF2B5EF4-FFF2-40B4-BE49-F238E27FC236}">
                  <a16:creationId xmlns:a16="http://schemas.microsoft.com/office/drawing/2014/main" id="{92C5FC70-5DDD-F64A-8013-4D3332A71F1C}"/>
                </a:ext>
              </a:extLst>
            </p:cNvPr>
            <p:cNvSpPr/>
            <p:nvPr/>
          </p:nvSpPr>
          <p:spPr>
            <a:xfrm>
              <a:off x="8238939" y="8909512"/>
              <a:ext cx="132398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DIGITAL FORENSIC FOR MICRO-BUSINESS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20" name="Rectangle 819">
              <a:extLst>
                <a:ext uri="{FF2B5EF4-FFF2-40B4-BE49-F238E27FC236}">
                  <a16:creationId xmlns:a16="http://schemas.microsoft.com/office/drawing/2014/main" id="{90B874B8-826B-2C4E-A1CE-6292D5B4533A}"/>
                </a:ext>
              </a:extLst>
            </p:cNvPr>
            <p:cNvSpPr/>
            <p:nvPr/>
          </p:nvSpPr>
          <p:spPr>
            <a:xfrm>
              <a:off x="9749792" y="9061634"/>
              <a:ext cx="13239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CYBER SECURITY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6B2A4CD-1D52-CB47-A5C9-F1892578F5C0}"/>
              </a:ext>
            </a:extLst>
          </p:cNvPr>
          <p:cNvGrpSpPr/>
          <p:nvPr/>
        </p:nvGrpSpPr>
        <p:grpSpPr>
          <a:xfrm>
            <a:off x="9498642" y="6651685"/>
            <a:ext cx="3377318" cy="2140446"/>
            <a:chOff x="9498642" y="6651685"/>
            <a:chExt cx="3377318" cy="2140446"/>
          </a:xfrm>
        </p:grpSpPr>
        <p:cxnSp>
          <p:nvCxnSpPr>
            <p:cNvPr id="824" name="Straight Connector 823">
              <a:extLst>
                <a:ext uri="{FF2B5EF4-FFF2-40B4-BE49-F238E27FC236}">
                  <a16:creationId xmlns:a16="http://schemas.microsoft.com/office/drawing/2014/main" id="{B5E2208B-5F23-8844-A435-D767A955E7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51986" y="7275327"/>
              <a:ext cx="227380" cy="33419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A7266303-6197-514F-8C49-B1118BE39D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30913" y="6938287"/>
              <a:ext cx="13111" cy="66431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6" name="Straight Connector 825">
              <a:extLst>
                <a:ext uri="{FF2B5EF4-FFF2-40B4-BE49-F238E27FC236}">
                  <a16:creationId xmlns:a16="http://schemas.microsoft.com/office/drawing/2014/main" id="{8AFBB6FF-25C8-D645-ABDF-D1118F8FAB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61392" y="7340486"/>
              <a:ext cx="362100" cy="40323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1" name="Shape">
              <a:extLst>
                <a:ext uri="{FF2B5EF4-FFF2-40B4-BE49-F238E27FC236}">
                  <a16:creationId xmlns:a16="http://schemas.microsoft.com/office/drawing/2014/main" id="{8008F71B-5EBC-2D4D-8B83-F40B4DF71318}"/>
                </a:ext>
              </a:extLst>
            </p:cNvPr>
            <p:cNvSpPr/>
            <p:nvPr/>
          </p:nvSpPr>
          <p:spPr>
            <a:xfrm>
              <a:off x="10595799" y="7488485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0FAEB132-4F60-824B-914E-16300F2D9478}"/>
                </a:ext>
              </a:extLst>
            </p:cNvPr>
            <p:cNvSpPr/>
            <p:nvPr/>
          </p:nvSpPr>
          <p:spPr>
            <a:xfrm>
              <a:off x="10779381" y="7923459"/>
              <a:ext cx="12210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SENSORS, ROBOTICS AND AUTOMATION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18619BE3-1474-3D47-A95B-E5638874F4F4}"/>
                </a:ext>
              </a:extLst>
            </p:cNvPr>
            <p:cNvSpPr/>
            <p:nvPr/>
          </p:nvSpPr>
          <p:spPr>
            <a:xfrm rot="720000">
              <a:off x="10438764" y="690223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2" name="Oval 821">
              <a:extLst>
                <a:ext uri="{FF2B5EF4-FFF2-40B4-BE49-F238E27FC236}">
                  <a16:creationId xmlns:a16="http://schemas.microsoft.com/office/drawing/2014/main" id="{B22643B4-999F-C24A-ADD9-A5A7A8EE6950}"/>
                </a:ext>
              </a:extLst>
            </p:cNvPr>
            <p:cNvSpPr/>
            <p:nvPr/>
          </p:nvSpPr>
          <p:spPr>
            <a:xfrm rot="720000">
              <a:off x="11118859" y="665168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0BD1A43C-4CDA-C84A-A140-D737D2CB9022}"/>
                </a:ext>
              </a:extLst>
            </p:cNvPr>
            <p:cNvSpPr/>
            <p:nvPr/>
          </p:nvSpPr>
          <p:spPr>
            <a:xfrm rot="720000">
              <a:off x="11766761" y="698461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0" name="Rectangle 829">
              <a:extLst>
                <a:ext uri="{FF2B5EF4-FFF2-40B4-BE49-F238E27FC236}">
                  <a16:creationId xmlns:a16="http://schemas.microsoft.com/office/drawing/2014/main" id="{F1F59034-BDD1-4845-B607-74246E9C7180}"/>
                </a:ext>
              </a:extLst>
            </p:cNvPr>
            <p:cNvSpPr/>
            <p:nvPr/>
          </p:nvSpPr>
          <p:spPr>
            <a:xfrm>
              <a:off x="9498642" y="6986624"/>
              <a:ext cx="151856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DISASTER AND EMERGENCY ROBOT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1" name="Rectangle 830">
              <a:extLst>
                <a:ext uri="{FF2B5EF4-FFF2-40B4-BE49-F238E27FC236}">
                  <a16:creationId xmlns:a16="http://schemas.microsoft.com/office/drawing/2014/main" id="{C480C7A7-E437-8D44-8F57-9E8975708BFD}"/>
                </a:ext>
              </a:extLst>
            </p:cNvPr>
            <p:cNvSpPr/>
            <p:nvPr/>
          </p:nvSpPr>
          <p:spPr>
            <a:xfrm>
              <a:off x="10606388" y="6657444"/>
              <a:ext cx="151856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n-ID" sz="1100" dirty="0"/>
                <a:t>SMART SURVEILLANCE SYSTEM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2" name="Rectangle 831">
              <a:extLst>
                <a:ext uri="{FF2B5EF4-FFF2-40B4-BE49-F238E27FC236}">
                  <a16:creationId xmlns:a16="http://schemas.microsoft.com/office/drawing/2014/main" id="{A343AA8B-B975-F842-9080-283A9286670E}"/>
                </a:ext>
              </a:extLst>
            </p:cNvPr>
            <p:cNvSpPr/>
            <p:nvPr/>
          </p:nvSpPr>
          <p:spPr>
            <a:xfrm>
              <a:off x="11585613" y="7027159"/>
              <a:ext cx="129034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INTELLIGENT MACHINE VISION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92C3CA7-BE13-DC4D-A73E-D8946B859A05}"/>
              </a:ext>
            </a:extLst>
          </p:cNvPr>
          <p:cNvGrpSpPr/>
          <p:nvPr/>
        </p:nvGrpSpPr>
        <p:grpSpPr>
          <a:xfrm>
            <a:off x="7780014" y="9899375"/>
            <a:ext cx="3234187" cy="2676236"/>
            <a:chOff x="7780014" y="9899375"/>
            <a:chExt cx="3234187" cy="2676236"/>
          </a:xfrm>
        </p:grpSpPr>
        <p:cxnSp>
          <p:nvCxnSpPr>
            <p:cNvPr id="844" name="Straight Connector 843">
              <a:extLst>
                <a:ext uri="{FF2B5EF4-FFF2-40B4-BE49-F238E27FC236}">
                  <a16:creationId xmlns:a16="http://schemas.microsoft.com/office/drawing/2014/main" id="{B033C7D2-A917-8043-807F-8E7C4C9210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82565" y="10175909"/>
              <a:ext cx="62002" cy="63300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5" name="Straight Connector 844">
              <a:extLst>
                <a:ext uri="{FF2B5EF4-FFF2-40B4-BE49-F238E27FC236}">
                  <a16:creationId xmlns:a16="http://schemas.microsoft.com/office/drawing/2014/main" id="{5CB6F8A3-AC75-B744-A80E-A8EFDC5CB7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30675" y="10478374"/>
              <a:ext cx="454302" cy="51281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Straight Connector 845">
              <a:extLst>
                <a:ext uri="{FF2B5EF4-FFF2-40B4-BE49-F238E27FC236}">
                  <a16:creationId xmlns:a16="http://schemas.microsoft.com/office/drawing/2014/main" id="{D5823B9C-2748-B742-8659-FB1C9819A3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9701" y="11065701"/>
              <a:ext cx="658974" cy="1529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Straight Connector 846">
              <a:extLst>
                <a:ext uri="{FF2B5EF4-FFF2-40B4-BE49-F238E27FC236}">
                  <a16:creationId xmlns:a16="http://schemas.microsoft.com/office/drawing/2014/main" id="{10A923BF-3DB3-8845-AC4C-FCA736BABD0B}"/>
                </a:ext>
              </a:extLst>
            </p:cNvPr>
            <p:cNvCxnSpPr>
              <a:cxnSpLocks/>
            </p:cNvCxnSpPr>
            <p:nvPr/>
          </p:nvCxnSpPr>
          <p:spPr>
            <a:xfrm>
              <a:off x="9217368" y="11482284"/>
              <a:ext cx="710121" cy="2364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8" name="Straight Connector 847">
              <a:extLst>
                <a:ext uri="{FF2B5EF4-FFF2-40B4-BE49-F238E27FC236}">
                  <a16:creationId xmlns:a16="http://schemas.microsoft.com/office/drawing/2014/main" id="{38231C5D-C1E7-E04E-8A2A-70A31D28077A}"/>
                </a:ext>
              </a:extLst>
            </p:cNvPr>
            <p:cNvCxnSpPr>
              <a:cxnSpLocks/>
            </p:cNvCxnSpPr>
            <p:nvPr/>
          </p:nvCxnSpPr>
          <p:spPr>
            <a:xfrm>
              <a:off x="8972026" y="11762686"/>
              <a:ext cx="371499" cy="52672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Shape">
              <a:extLst>
                <a:ext uri="{FF2B5EF4-FFF2-40B4-BE49-F238E27FC236}">
                  <a16:creationId xmlns:a16="http://schemas.microsoft.com/office/drawing/2014/main" id="{1C84C1DC-0357-CA4E-9237-AC869F20B810}"/>
                </a:ext>
              </a:extLst>
            </p:cNvPr>
            <p:cNvSpPr/>
            <p:nvPr/>
          </p:nvSpPr>
          <p:spPr>
            <a:xfrm>
              <a:off x="8039840" y="10663089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C16D6A36-194B-9545-B62E-F2BAFF72BDD8}"/>
                </a:ext>
              </a:extLst>
            </p:cNvPr>
            <p:cNvSpPr/>
            <p:nvPr/>
          </p:nvSpPr>
          <p:spPr>
            <a:xfrm rot="720000">
              <a:off x="8585277" y="989937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22500093-436C-BE42-B09A-9772F686B474}"/>
                </a:ext>
              </a:extLst>
            </p:cNvPr>
            <p:cNvSpPr/>
            <p:nvPr/>
          </p:nvSpPr>
          <p:spPr>
            <a:xfrm rot="720000">
              <a:off x="9386131" y="1018846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7AC68DBF-6F4C-DB41-94CF-D18862126B1A}"/>
                </a:ext>
              </a:extLst>
            </p:cNvPr>
            <p:cNvSpPr/>
            <p:nvPr/>
          </p:nvSpPr>
          <p:spPr>
            <a:xfrm rot="720000">
              <a:off x="9779976" y="1079931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EA6930E0-EE0F-174E-81CB-09A0F22A692A}"/>
                </a:ext>
              </a:extLst>
            </p:cNvPr>
            <p:cNvSpPr/>
            <p:nvPr/>
          </p:nvSpPr>
          <p:spPr>
            <a:xfrm rot="720000">
              <a:off x="9730007" y="1152651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36B7B53F-A34B-9549-9188-BAF2F119CC89}"/>
                </a:ext>
              </a:extLst>
            </p:cNvPr>
            <p:cNvSpPr/>
            <p:nvPr/>
          </p:nvSpPr>
          <p:spPr>
            <a:xfrm rot="720000">
              <a:off x="9130054" y="12115970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9" name="Rectangle 848">
              <a:extLst>
                <a:ext uri="{FF2B5EF4-FFF2-40B4-BE49-F238E27FC236}">
                  <a16:creationId xmlns:a16="http://schemas.microsoft.com/office/drawing/2014/main" id="{A56D28FB-B6B1-C046-8B97-A8DB451F5B62}"/>
                </a:ext>
              </a:extLst>
            </p:cNvPr>
            <p:cNvSpPr/>
            <p:nvPr/>
          </p:nvSpPr>
          <p:spPr>
            <a:xfrm>
              <a:off x="8204359" y="9992685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TWO-PHASE FLOW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1" name="Rectangle 470">
              <a:extLst>
                <a:ext uri="{FF2B5EF4-FFF2-40B4-BE49-F238E27FC236}">
                  <a16:creationId xmlns:a16="http://schemas.microsoft.com/office/drawing/2014/main" id="{C4033975-3412-4B4F-9EEE-D5019F74E62F}"/>
                </a:ext>
              </a:extLst>
            </p:cNvPr>
            <p:cNvSpPr/>
            <p:nvPr/>
          </p:nvSpPr>
          <p:spPr>
            <a:xfrm>
              <a:off x="7780014" y="11118432"/>
              <a:ext cx="15688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INTELLIGENT POWER SYSTEM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0" name="Rectangle 849">
              <a:extLst>
                <a:ext uri="{FF2B5EF4-FFF2-40B4-BE49-F238E27FC236}">
                  <a16:creationId xmlns:a16="http://schemas.microsoft.com/office/drawing/2014/main" id="{C9131544-27F2-504E-8761-FBE9350A0DEE}"/>
                </a:ext>
              </a:extLst>
            </p:cNvPr>
            <p:cNvSpPr/>
            <p:nvPr/>
          </p:nvSpPr>
          <p:spPr>
            <a:xfrm>
              <a:off x="9195123" y="10340981"/>
              <a:ext cx="120249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SMART GRID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1" name="Rectangle 850">
              <a:extLst>
                <a:ext uri="{FF2B5EF4-FFF2-40B4-BE49-F238E27FC236}">
                  <a16:creationId xmlns:a16="http://schemas.microsoft.com/office/drawing/2014/main" id="{D7D7B0C2-78A9-854C-A025-C04E81AD5374}"/>
                </a:ext>
              </a:extLst>
            </p:cNvPr>
            <p:cNvSpPr/>
            <p:nvPr/>
          </p:nvSpPr>
          <p:spPr>
            <a:xfrm>
              <a:off x="9445328" y="10944472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ENERGY STORAGE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2" name="Rectangle 851">
              <a:extLst>
                <a:ext uri="{FF2B5EF4-FFF2-40B4-BE49-F238E27FC236}">
                  <a16:creationId xmlns:a16="http://schemas.microsoft.com/office/drawing/2014/main" id="{26AC4481-7044-114C-BB19-31E6BEEE278E}"/>
                </a:ext>
              </a:extLst>
            </p:cNvPr>
            <p:cNvSpPr/>
            <p:nvPr/>
          </p:nvSpPr>
          <p:spPr>
            <a:xfrm>
              <a:off x="9404694" y="11658383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ENERGY EFFICIENT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3" name="Rectangle 852">
              <a:extLst>
                <a:ext uri="{FF2B5EF4-FFF2-40B4-BE49-F238E27FC236}">
                  <a16:creationId xmlns:a16="http://schemas.microsoft.com/office/drawing/2014/main" id="{36116775-8361-F447-8FE7-30B7D75EE58C}"/>
                </a:ext>
              </a:extLst>
            </p:cNvPr>
            <p:cNvSpPr/>
            <p:nvPr/>
          </p:nvSpPr>
          <p:spPr>
            <a:xfrm>
              <a:off x="8787991" y="12224330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HYBRID POWER SYSTEM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CD724786-52FF-504C-BAAB-749A2BCA012D}"/>
              </a:ext>
            </a:extLst>
          </p:cNvPr>
          <p:cNvGrpSpPr/>
          <p:nvPr/>
        </p:nvGrpSpPr>
        <p:grpSpPr>
          <a:xfrm>
            <a:off x="7991609" y="12868655"/>
            <a:ext cx="3313459" cy="2228252"/>
            <a:chOff x="7991609" y="12868655"/>
            <a:chExt cx="3313459" cy="2228252"/>
          </a:xfrm>
        </p:grpSpPr>
        <p:cxnSp>
          <p:nvCxnSpPr>
            <p:cNvPr id="806" name="Straight Connector 805">
              <a:extLst>
                <a:ext uri="{FF2B5EF4-FFF2-40B4-BE49-F238E27FC236}">
                  <a16:creationId xmlns:a16="http://schemas.microsoft.com/office/drawing/2014/main" id="{163996F4-E249-CA40-9DD3-E0C6E734DB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6477" y="13094448"/>
              <a:ext cx="474303" cy="28952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86B91A42-C20F-3345-B82E-C4EF3ABDA0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97395" y="13708851"/>
              <a:ext cx="533186" cy="386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Straight Connector 809">
              <a:extLst>
                <a:ext uri="{FF2B5EF4-FFF2-40B4-BE49-F238E27FC236}">
                  <a16:creationId xmlns:a16="http://schemas.microsoft.com/office/drawing/2014/main" id="{BDD207A0-A52F-DA4C-AA9C-44235E288D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97032" y="14061865"/>
              <a:ext cx="403490" cy="28740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>
              <a:extLst>
                <a:ext uri="{FF2B5EF4-FFF2-40B4-BE49-F238E27FC236}">
                  <a16:creationId xmlns:a16="http://schemas.microsoft.com/office/drawing/2014/main" id="{0F5474DC-C43E-7A4E-837E-30DAAA432F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10468" y="14249691"/>
              <a:ext cx="260743" cy="57466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0" name="Shape">
              <a:extLst>
                <a:ext uri="{FF2B5EF4-FFF2-40B4-BE49-F238E27FC236}">
                  <a16:creationId xmlns:a16="http://schemas.microsoft.com/office/drawing/2014/main" id="{69CF9438-8871-F54E-A034-8CFF83A73726}"/>
                </a:ext>
              </a:extLst>
            </p:cNvPr>
            <p:cNvSpPr/>
            <p:nvPr/>
          </p:nvSpPr>
          <p:spPr>
            <a:xfrm>
              <a:off x="8130723" y="13025504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472" name="Rectangle 471">
              <a:extLst>
                <a:ext uri="{FF2B5EF4-FFF2-40B4-BE49-F238E27FC236}">
                  <a16:creationId xmlns:a16="http://schemas.microsoft.com/office/drawing/2014/main" id="{D1F3CED5-DA54-804C-8BD0-CA33187552C9}"/>
                </a:ext>
              </a:extLst>
            </p:cNvPr>
            <p:cNvSpPr/>
            <p:nvPr/>
          </p:nvSpPr>
          <p:spPr>
            <a:xfrm>
              <a:off x="7991609" y="13386624"/>
              <a:ext cx="13036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INTELLIGENT</a:t>
              </a:r>
            </a:p>
            <a:p>
              <a:pPr algn="r" fontAlgn="b"/>
              <a:r>
                <a:rPr lang="en-ID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TRANSPORT SYSTEM</a:t>
              </a:r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1A084276-B115-D248-8EC3-17F56CA75060}"/>
                </a:ext>
              </a:extLst>
            </p:cNvPr>
            <p:cNvSpPr/>
            <p:nvPr/>
          </p:nvSpPr>
          <p:spPr>
            <a:xfrm rot="720000">
              <a:off x="9561264" y="1287099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4" name="Oval 803">
              <a:extLst>
                <a:ext uri="{FF2B5EF4-FFF2-40B4-BE49-F238E27FC236}">
                  <a16:creationId xmlns:a16="http://schemas.microsoft.com/office/drawing/2014/main" id="{A00DFF1C-B243-B640-80DB-7682CA5DF167}"/>
                </a:ext>
              </a:extLst>
            </p:cNvPr>
            <p:cNvSpPr/>
            <p:nvPr/>
          </p:nvSpPr>
          <p:spPr>
            <a:xfrm rot="720000">
              <a:off x="9794263" y="13517670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5C19FDAD-536C-7B46-AAD6-1EC6A8DE2643}"/>
                </a:ext>
              </a:extLst>
            </p:cNvPr>
            <p:cNvSpPr/>
            <p:nvPr/>
          </p:nvSpPr>
          <p:spPr>
            <a:xfrm rot="720000">
              <a:off x="9519138" y="1416565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5D627DCA-F082-9F4E-A094-2AA0DF42010D}"/>
                </a:ext>
              </a:extLst>
            </p:cNvPr>
            <p:cNvSpPr/>
            <p:nvPr/>
          </p:nvSpPr>
          <p:spPr>
            <a:xfrm rot="720000">
              <a:off x="8960136" y="1463726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3" name="Rectangle 812">
              <a:extLst>
                <a:ext uri="{FF2B5EF4-FFF2-40B4-BE49-F238E27FC236}">
                  <a16:creationId xmlns:a16="http://schemas.microsoft.com/office/drawing/2014/main" id="{77CAC197-58E0-B840-80D2-FAE5B55FE900}"/>
                </a:ext>
              </a:extLst>
            </p:cNvPr>
            <p:cNvSpPr/>
            <p:nvPr/>
          </p:nvSpPr>
          <p:spPr>
            <a:xfrm>
              <a:off x="9451135" y="12868655"/>
              <a:ext cx="165055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INNOVATIVE TRANSPORTATION TECHNOLOGIES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14" name="Rectangle 813">
              <a:extLst>
                <a:ext uri="{FF2B5EF4-FFF2-40B4-BE49-F238E27FC236}">
                  <a16:creationId xmlns:a16="http://schemas.microsoft.com/office/drawing/2014/main" id="{6F2792EC-B722-A043-A49F-9A5A30B144AE}"/>
                </a:ext>
              </a:extLst>
            </p:cNvPr>
            <p:cNvSpPr/>
            <p:nvPr/>
          </p:nvSpPr>
          <p:spPr>
            <a:xfrm>
              <a:off x="9736195" y="13425048"/>
              <a:ext cx="156887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INTELLIGENT  TRANSPORT SYSTEM AND MONITORING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15" name="Rectangle 814">
              <a:extLst>
                <a:ext uri="{FF2B5EF4-FFF2-40B4-BE49-F238E27FC236}">
                  <a16:creationId xmlns:a16="http://schemas.microsoft.com/office/drawing/2014/main" id="{DB049FF4-31F0-F143-A4F9-5C6BE1FBF496}"/>
                </a:ext>
              </a:extLst>
            </p:cNvPr>
            <p:cNvSpPr/>
            <p:nvPr/>
          </p:nvSpPr>
          <p:spPr>
            <a:xfrm>
              <a:off x="9429716" y="14200680"/>
              <a:ext cx="156887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ENABLE ONLINE TRANSPORTATION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56" name="Rectangle 855">
              <a:extLst>
                <a:ext uri="{FF2B5EF4-FFF2-40B4-BE49-F238E27FC236}">
                  <a16:creationId xmlns:a16="http://schemas.microsoft.com/office/drawing/2014/main" id="{4B418428-BA62-CF45-9DC6-CFD30BF66CF1}"/>
                </a:ext>
              </a:extLst>
            </p:cNvPr>
            <p:cNvSpPr/>
            <p:nvPr/>
          </p:nvSpPr>
          <p:spPr>
            <a:xfrm>
              <a:off x="8612958" y="14793507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RAILWAY ENGINEERING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CB3D7E41-74C7-984D-8BB8-B94112CFC289}"/>
              </a:ext>
            </a:extLst>
          </p:cNvPr>
          <p:cNvGrpSpPr/>
          <p:nvPr/>
        </p:nvGrpSpPr>
        <p:grpSpPr>
          <a:xfrm>
            <a:off x="-5533324" y="-708269"/>
            <a:ext cx="3268053" cy="1938472"/>
            <a:chOff x="-5971859" y="-754147"/>
            <a:chExt cx="3268053" cy="1938472"/>
          </a:xfrm>
        </p:grpSpPr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BC44D48F-54C0-FC40-9CDE-F2AF42AF4087}"/>
                </a:ext>
              </a:extLst>
            </p:cNvPr>
            <p:cNvSpPr/>
            <p:nvPr/>
          </p:nvSpPr>
          <p:spPr>
            <a:xfrm rot="720000">
              <a:off x="-5426511" y="-5470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40" name="Straight Connector 539">
              <a:extLst>
                <a:ext uri="{FF2B5EF4-FFF2-40B4-BE49-F238E27FC236}">
                  <a16:creationId xmlns:a16="http://schemas.microsoft.com/office/drawing/2014/main" id="{6B317AD5-1221-C342-9741-6778678817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125265" y="36418"/>
              <a:ext cx="397982" cy="1086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73A02A73-B3B5-9947-8876-0E1315E84BFC}"/>
                </a:ext>
              </a:extLst>
            </p:cNvPr>
            <p:cNvSpPr/>
            <p:nvPr/>
          </p:nvSpPr>
          <p:spPr>
            <a:xfrm rot="720000">
              <a:off x="-4855026" y="60936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8A29F771-72AB-B040-8DCB-56E8A5145601}"/>
                </a:ext>
              </a:extLst>
            </p:cNvPr>
            <p:cNvSpPr/>
            <p:nvPr/>
          </p:nvSpPr>
          <p:spPr>
            <a:xfrm rot="720000">
              <a:off x="-3838349" y="71852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4" name="Straight Connector 583">
              <a:extLst>
                <a:ext uri="{FF2B5EF4-FFF2-40B4-BE49-F238E27FC236}">
                  <a16:creationId xmlns:a16="http://schemas.microsoft.com/office/drawing/2014/main" id="{A4CEBAB2-5BB6-9043-A956-3648F10A1C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595650" y="361656"/>
              <a:ext cx="257019" cy="49500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>
              <a:extLst>
                <a:ext uri="{FF2B5EF4-FFF2-40B4-BE49-F238E27FC236}">
                  <a16:creationId xmlns:a16="http://schemas.microsoft.com/office/drawing/2014/main" id="{6F16A2A1-EF9F-714D-BE3D-8EA16E8679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803027" y="361787"/>
              <a:ext cx="201574" cy="50777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7" name="Shape">
              <a:extLst>
                <a:ext uri="{FF2B5EF4-FFF2-40B4-BE49-F238E27FC236}">
                  <a16:creationId xmlns:a16="http://schemas.microsoft.com/office/drawing/2014/main" id="{46E7F6A4-856B-C446-B08A-107B29E50E5F}"/>
                </a:ext>
              </a:extLst>
            </p:cNvPr>
            <p:cNvSpPr/>
            <p:nvPr/>
          </p:nvSpPr>
          <p:spPr>
            <a:xfrm>
              <a:off x="-4735036" y="-754147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63" name="Rectangle 662">
              <a:extLst>
                <a:ext uri="{FF2B5EF4-FFF2-40B4-BE49-F238E27FC236}">
                  <a16:creationId xmlns:a16="http://schemas.microsoft.com/office/drawing/2014/main" id="{91E225EA-00DE-B345-AF0D-9F01CE009456}"/>
                </a:ext>
              </a:extLst>
            </p:cNvPr>
            <p:cNvSpPr/>
            <p:nvPr/>
          </p:nvSpPr>
          <p:spPr>
            <a:xfrm>
              <a:off x="-4471323" y="-477122"/>
              <a:ext cx="1767517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ISLAMIC</a:t>
              </a:r>
            </a:p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ECONOMICS AND</a:t>
              </a:r>
            </a:p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FINANCE</a:t>
              </a:r>
            </a:p>
          </p:txBody>
        </p:sp>
        <p:sp>
          <p:nvSpPr>
            <p:cNvPr id="665" name="Rectangle 664">
              <a:extLst>
                <a:ext uri="{FF2B5EF4-FFF2-40B4-BE49-F238E27FC236}">
                  <a16:creationId xmlns:a16="http://schemas.microsoft.com/office/drawing/2014/main" id="{94436418-F624-D64E-AF8C-38F69F02DCFF}"/>
                </a:ext>
              </a:extLst>
            </p:cNvPr>
            <p:cNvSpPr/>
            <p:nvPr/>
          </p:nvSpPr>
          <p:spPr>
            <a:xfrm>
              <a:off x="-5971859" y="37887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CHARACTER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2" name="Rectangle 671">
              <a:extLst>
                <a:ext uri="{FF2B5EF4-FFF2-40B4-BE49-F238E27FC236}">
                  <a16:creationId xmlns:a16="http://schemas.microsoft.com/office/drawing/2014/main" id="{8B099F7E-EEDB-5344-9F8F-896125C18A4C}"/>
                </a:ext>
              </a:extLst>
            </p:cNvPr>
            <p:cNvSpPr/>
            <p:nvPr/>
          </p:nvSpPr>
          <p:spPr>
            <a:xfrm>
              <a:off x="-5307104" y="725854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LEADERSHIP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3" name="Rectangle 672">
              <a:extLst>
                <a:ext uri="{FF2B5EF4-FFF2-40B4-BE49-F238E27FC236}">
                  <a16:creationId xmlns:a16="http://schemas.microsoft.com/office/drawing/2014/main" id="{56305198-572F-E644-92F0-9C1B92F59192}"/>
                </a:ext>
              </a:extLst>
            </p:cNvPr>
            <p:cNvSpPr/>
            <p:nvPr/>
          </p:nvSpPr>
          <p:spPr>
            <a:xfrm>
              <a:off x="-4360879" y="753438"/>
              <a:ext cx="123969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ETHICS AND ISLAMIC VALUES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918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Freeform 262">
            <a:extLst>
              <a:ext uri="{FF2B5EF4-FFF2-40B4-BE49-F238E27FC236}">
                <a16:creationId xmlns:a16="http://schemas.microsoft.com/office/drawing/2014/main" id="{FE685630-3DC7-974F-97C0-A6971F3D868B}"/>
              </a:ext>
            </a:extLst>
          </p:cNvPr>
          <p:cNvSpPr/>
          <p:nvPr/>
        </p:nvSpPr>
        <p:spPr>
          <a:xfrm>
            <a:off x="7882673" y="2545849"/>
            <a:ext cx="3746378" cy="3985399"/>
          </a:xfrm>
          <a:custGeom>
            <a:avLst/>
            <a:gdLst>
              <a:gd name="connsiteX0" fmla="*/ 146902 w 3746378"/>
              <a:gd name="connsiteY0" fmla="*/ 2511926 h 3985399"/>
              <a:gd name="connsiteX1" fmla="*/ 4027 w 3746378"/>
              <a:gd name="connsiteY1" fmla="*/ 2054726 h 3985399"/>
              <a:gd name="connsiteX2" fmla="*/ 89752 w 3746378"/>
              <a:gd name="connsiteY2" fmla="*/ 1540376 h 3985399"/>
              <a:gd name="connsiteX3" fmla="*/ 575527 w 3746378"/>
              <a:gd name="connsiteY3" fmla="*/ 1297489 h 3985399"/>
              <a:gd name="connsiteX4" fmla="*/ 632677 w 3746378"/>
              <a:gd name="connsiteY4" fmla="*/ 683126 h 3985399"/>
              <a:gd name="connsiteX5" fmla="*/ 1161315 w 3746378"/>
              <a:gd name="connsiteY5" fmla="*/ 397376 h 3985399"/>
              <a:gd name="connsiteX6" fmla="*/ 1704240 w 3746378"/>
              <a:gd name="connsiteY6" fmla="*/ 225926 h 3985399"/>
              <a:gd name="connsiteX7" fmla="*/ 2575777 w 3746378"/>
              <a:gd name="connsiteY7" fmla="*/ 111626 h 3985399"/>
              <a:gd name="connsiteX8" fmla="*/ 3090127 w 3746378"/>
              <a:gd name="connsiteY8" fmla="*/ 11614 h 3985399"/>
              <a:gd name="connsiteX9" fmla="*/ 3718777 w 3746378"/>
              <a:gd name="connsiteY9" fmla="*/ 397376 h 3985399"/>
              <a:gd name="connsiteX10" fmla="*/ 3633052 w 3746378"/>
              <a:gd name="connsiteY10" fmla="*/ 1040314 h 3985399"/>
              <a:gd name="connsiteX11" fmla="*/ 3618765 w 3746378"/>
              <a:gd name="connsiteY11" fmla="*/ 1440364 h 3985399"/>
              <a:gd name="connsiteX12" fmla="*/ 3418740 w 3746378"/>
              <a:gd name="connsiteY12" fmla="*/ 2069014 h 3985399"/>
              <a:gd name="connsiteX13" fmla="*/ 3347302 w 3746378"/>
              <a:gd name="connsiteY13" fmla="*/ 2426201 h 3985399"/>
              <a:gd name="connsiteX14" fmla="*/ 3204427 w 3746378"/>
              <a:gd name="connsiteY14" fmla="*/ 2983414 h 3985399"/>
              <a:gd name="connsiteX15" fmla="*/ 2461477 w 3746378"/>
              <a:gd name="connsiteY15" fmla="*/ 3683501 h 3985399"/>
              <a:gd name="connsiteX16" fmla="*/ 1475640 w 3746378"/>
              <a:gd name="connsiteY16" fmla="*/ 3983539 h 3985399"/>
              <a:gd name="connsiteX17" fmla="*/ 975577 w 3746378"/>
              <a:gd name="connsiteY17" fmla="*/ 3783514 h 3985399"/>
              <a:gd name="connsiteX18" fmla="*/ 961290 w 3746378"/>
              <a:gd name="connsiteY18" fmla="*/ 3269164 h 3985399"/>
              <a:gd name="connsiteX19" fmla="*/ 661252 w 3746378"/>
              <a:gd name="connsiteY19" fmla="*/ 2983414 h 3985399"/>
              <a:gd name="connsiteX20" fmla="*/ 332640 w 3746378"/>
              <a:gd name="connsiteY20" fmla="*/ 2769101 h 3985399"/>
              <a:gd name="connsiteX21" fmla="*/ 146902 w 3746378"/>
              <a:gd name="connsiteY21" fmla="*/ 2511926 h 398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46378" h="3985399">
                <a:moveTo>
                  <a:pt x="146902" y="2511926"/>
                </a:moveTo>
                <a:cubicBezTo>
                  <a:pt x="92133" y="2392863"/>
                  <a:pt x="13552" y="2216651"/>
                  <a:pt x="4027" y="2054726"/>
                </a:cubicBezTo>
                <a:cubicBezTo>
                  <a:pt x="-5498" y="1892801"/>
                  <a:pt x="-5498" y="1666582"/>
                  <a:pt x="89752" y="1540376"/>
                </a:cubicBezTo>
                <a:cubicBezTo>
                  <a:pt x="185002" y="1414170"/>
                  <a:pt x="485040" y="1440364"/>
                  <a:pt x="575527" y="1297489"/>
                </a:cubicBezTo>
                <a:cubicBezTo>
                  <a:pt x="666014" y="1154614"/>
                  <a:pt x="535046" y="833145"/>
                  <a:pt x="632677" y="683126"/>
                </a:cubicBezTo>
                <a:cubicBezTo>
                  <a:pt x="730308" y="533107"/>
                  <a:pt x="982721" y="473576"/>
                  <a:pt x="1161315" y="397376"/>
                </a:cubicBezTo>
                <a:cubicBezTo>
                  <a:pt x="1339909" y="321176"/>
                  <a:pt x="1468496" y="273551"/>
                  <a:pt x="1704240" y="225926"/>
                </a:cubicBezTo>
                <a:cubicBezTo>
                  <a:pt x="1939984" y="178301"/>
                  <a:pt x="2344796" y="147345"/>
                  <a:pt x="2575777" y="111626"/>
                </a:cubicBezTo>
                <a:cubicBezTo>
                  <a:pt x="2806758" y="75907"/>
                  <a:pt x="2899627" y="-36011"/>
                  <a:pt x="3090127" y="11614"/>
                </a:cubicBezTo>
                <a:cubicBezTo>
                  <a:pt x="3280627" y="59239"/>
                  <a:pt x="3628290" y="225926"/>
                  <a:pt x="3718777" y="397376"/>
                </a:cubicBezTo>
                <a:cubicBezTo>
                  <a:pt x="3809264" y="568826"/>
                  <a:pt x="3649721" y="866483"/>
                  <a:pt x="3633052" y="1040314"/>
                </a:cubicBezTo>
                <a:cubicBezTo>
                  <a:pt x="3616383" y="1214145"/>
                  <a:pt x="3654484" y="1268914"/>
                  <a:pt x="3618765" y="1440364"/>
                </a:cubicBezTo>
                <a:cubicBezTo>
                  <a:pt x="3583046" y="1611814"/>
                  <a:pt x="3463984" y="1904708"/>
                  <a:pt x="3418740" y="2069014"/>
                </a:cubicBezTo>
                <a:cubicBezTo>
                  <a:pt x="3373496" y="2233320"/>
                  <a:pt x="3383021" y="2273801"/>
                  <a:pt x="3347302" y="2426201"/>
                </a:cubicBezTo>
                <a:cubicBezTo>
                  <a:pt x="3311583" y="2578601"/>
                  <a:pt x="3352064" y="2773864"/>
                  <a:pt x="3204427" y="2983414"/>
                </a:cubicBezTo>
                <a:cubicBezTo>
                  <a:pt x="3056790" y="3192964"/>
                  <a:pt x="2749608" y="3516813"/>
                  <a:pt x="2461477" y="3683501"/>
                </a:cubicBezTo>
                <a:cubicBezTo>
                  <a:pt x="2173346" y="3850189"/>
                  <a:pt x="1723290" y="3966870"/>
                  <a:pt x="1475640" y="3983539"/>
                </a:cubicBezTo>
                <a:cubicBezTo>
                  <a:pt x="1227990" y="4000208"/>
                  <a:pt x="1061302" y="3902576"/>
                  <a:pt x="975577" y="3783514"/>
                </a:cubicBezTo>
                <a:cubicBezTo>
                  <a:pt x="889852" y="3664452"/>
                  <a:pt x="1013678" y="3402514"/>
                  <a:pt x="961290" y="3269164"/>
                </a:cubicBezTo>
                <a:cubicBezTo>
                  <a:pt x="908903" y="3135814"/>
                  <a:pt x="766027" y="3066758"/>
                  <a:pt x="661252" y="2983414"/>
                </a:cubicBezTo>
                <a:cubicBezTo>
                  <a:pt x="556477" y="2900070"/>
                  <a:pt x="413602" y="2852445"/>
                  <a:pt x="332640" y="2769101"/>
                </a:cubicBezTo>
                <a:cubicBezTo>
                  <a:pt x="251678" y="2685757"/>
                  <a:pt x="201671" y="2630989"/>
                  <a:pt x="146902" y="2511926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>
            <a:extLst>
              <a:ext uri="{FF2B5EF4-FFF2-40B4-BE49-F238E27FC236}">
                <a16:creationId xmlns:a16="http://schemas.microsoft.com/office/drawing/2014/main" id="{F73870EB-DA65-8E43-A75D-27FA9EFC5EF2}"/>
              </a:ext>
            </a:extLst>
          </p:cNvPr>
          <p:cNvSpPr/>
          <p:nvPr/>
        </p:nvSpPr>
        <p:spPr>
          <a:xfrm>
            <a:off x="6044097" y="1236830"/>
            <a:ext cx="5209665" cy="5592634"/>
          </a:xfrm>
          <a:custGeom>
            <a:avLst/>
            <a:gdLst>
              <a:gd name="connsiteX0" fmla="*/ 1482771 w 5785091"/>
              <a:gd name="connsiteY0" fmla="*/ 1094695 h 5604292"/>
              <a:gd name="connsiteX1" fmla="*/ 1846837 w 5785091"/>
              <a:gd name="connsiteY1" fmla="*/ 1721228 h 5604292"/>
              <a:gd name="connsiteX2" fmla="*/ 2117771 w 5785091"/>
              <a:gd name="connsiteY2" fmla="*/ 2127628 h 5604292"/>
              <a:gd name="connsiteX3" fmla="*/ 2024637 w 5785091"/>
              <a:gd name="connsiteY3" fmla="*/ 2525561 h 5604292"/>
              <a:gd name="connsiteX4" fmla="*/ 1592837 w 5785091"/>
              <a:gd name="connsiteY4" fmla="*/ 3101295 h 5604292"/>
              <a:gd name="connsiteX5" fmla="*/ 1169504 w 5785091"/>
              <a:gd name="connsiteY5" fmla="*/ 3431495 h 5604292"/>
              <a:gd name="connsiteX6" fmla="*/ 636104 w 5785091"/>
              <a:gd name="connsiteY6" fmla="*/ 3609295 h 5604292"/>
              <a:gd name="connsiteX7" fmla="*/ 373637 w 5785091"/>
              <a:gd name="connsiteY7" fmla="*/ 3914095 h 5604292"/>
              <a:gd name="connsiteX8" fmla="*/ 255104 w 5785091"/>
              <a:gd name="connsiteY8" fmla="*/ 4489828 h 5604292"/>
              <a:gd name="connsiteX9" fmla="*/ 1104 w 5785091"/>
              <a:gd name="connsiteY9" fmla="*/ 5234895 h 5604292"/>
              <a:gd name="connsiteX10" fmla="*/ 187371 w 5785091"/>
              <a:gd name="connsiteY10" fmla="*/ 5514295 h 5604292"/>
              <a:gd name="connsiteX11" fmla="*/ 729237 w 5785091"/>
              <a:gd name="connsiteY11" fmla="*/ 5598961 h 5604292"/>
              <a:gd name="connsiteX12" fmla="*/ 2193971 w 5785091"/>
              <a:gd name="connsiteY12" fmla="*/ 5573561 h 5604292"/>
              <a:gd name="connsiteX13" fmla="*/ 3938104 w 5785091"/>
              <a:gd name="connsiteY13" fmla="*/ 5395761 h 5604292"/>
              <a:gd name="connsiteX14" fmla="*/ 4767837 w 5785091"/>
              <a:gd name="connsiteY14" fmla="*/ 5031695 h 5604292"/>
              <a:gd name="connsiteX15" fmla="*/ 5394371 w 5785091"/>
              <a:gd name="connsiteY15" fmla="*/ 4396695 h 5604292"/>
              <a:gd name="connsiteX16" fmla="*/ 5360504 w 5785091"/>
              <a:gd name="connsiteY16" fmla="*/ 3482295 h 5604292"/>
              <a:gd name="connsiteX17" fmla="*/ 5716104 w 5785091"/>
              <a:gd name="connsiteY17" fmla="*/ 2567895 h 5604292"/>
              <a:gd name="connsiteX18" fmla="*/ 5707637 w 5785091"/>
              <a:gd name="connsiteY18" fmla="*/ 2110695 h 5604292"/>
              <a:gd name="connsiteX19" fmla="*/ 5783837 w 5785091"/>
              <a:gd name="connsiteY19" fmla="*/ 1645028 h 5604292"/>
              <a:gd name="connsiteX20" fmla="*/ 5665304 w 5785091"/>
              <a:gd name="connsiteY20" fmla="*/ 1424895 h 5604292"/>
              <a:gd name="connsiteX21" fmla="*/ 4835571 w 5785091"/>
              <a:gd name="connsiteY21" fmla="*/ 552828 h 5604292"/>
              <a:gd name="connsiteX22" fmla="*/ 4192104 w 5785091"/>
              <a:gd name="connsiteY22" fmla="*/ 78695 h 5604292"/>
              <a:gd name="connsiteX23" fmla="*/ 3599437 w 5785091"/>
              <a:gd name="connsiteY23" fmla="*/ 27895 h 5604292"/>
              <a:gd name="connsiteX24" fmla="*/ 3243837 w 5785091"/>
              <a:gd name="connsiteY24" fmla="*/ 10961 h 5604292"/>
              <a:gd name="connsiteX25" fmla="*/ 2744304 w 5785091"/>
              <a:gd name="connsiteY25" fmla="*/ 197228 h 5604292"/>
              <a:gd name="connsiteX26" fmla="*/ 2278637 w 5785091"/>
              <a:gd name="connsiteY26" fmla="*/ 425828 h 5604292"/>
              <a:gd name="connsiteX27" fmla="*/ 1906104 w 5785091"/>
              <a:gd name="connsiteY27" fmla="*/ 612095 h 5604292"/>
              <a:gd name="connsiteX28" fmla="*/ 1736771 w 5785091"/>
              <a:gd name="connsiteY28" fmla="*/ 849161 h 5604292"/>
              <a:gd name="connsiteX29" fmla="*/ 1482771 w 5785091"/>
              <a:gd name="connsiteY29" fmla="*/ 1094695 h 560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785091" h="5604292">
                <a:moveTo>
                  <a:pt x="1482771" y="1094695"/>
                </a:moveTo>
                <a:cubicBezTo>
                  <a:pt x="1501115" y="1240040"/>
                  <a:pt x="1741004" y="1549072"/>
                  <a:pt x="1846837" y="1721228"/>
                </a:cubicBezTo>
                <a:cubicBezTo>
                  <a:pt x="1952670" y="1893384"/>
                  <a:pt x="2088138" y="1993573"/>
                  <a:pt x="2117771" y="2127628"/>
                </a:cubicBezTo>
                <a:cubicBezTo>
                  <a:pt x="2147404" y="2261684"/>
                  <a:pt x="2112126" y="2363283"/>
                  <a:pt x="2024637" y="2525561"/>
                </a:cubicBezTo>
                <a:cubicBezTo>
                  <a:pt x="1937148" y="2687839"/>
                  <a:pt x="1735359" y="2950306"/>
                  <a:pt x="1592837" y="3101295"/>
                </a:cubicBezTo>
                <a:cubicBezTo>
                  <a:pt x="1450315" y="3252284"/>
                  <a:pt x="1328959" y="3346828"/>
                  <a:pt x="1169504" y="3431495"/>
                </a:cubicBezTo>
                <a:cubicBezTo>
                  <a:pt x="1010049" y="3516162"/>
                  <a:pt x="768748" y="3528862"/>
                  <a:pt x="636104" y="3609295"/>
                </a:cubicBezTo>
                <a:cubicBezTo>
                  <a:pt x="503460" y="3689728"/>
                  <a:pt x="437137" y="3767339"/>
                  <a:pt x="373637" y="3914095"/>
                </a:cubicBezTo>
                <a:cubicBezTo>
                  <a:pt x="310137" y="4060851"/>
                  <a:pt x="317193" y="4269695"/>
                  <a:pt x="255104" y="4489828"/>
                </a:cubicBezTo>
                <a:cubicBezTo>
                  <a:pt x="193015" y="4709961"/>
                  <a:pt x="12393" y="5064151"/>
                  <a:pt x="1104" y="5234895"/>
                </a:cubicBezTo>
                <a:cubicBezTo>
                  <a:pt x="-10185" y="5405639"/>
                  <a:pt x="66016" y="5453617"/>
                  <a:pt x="187371" y="5514295"/>
                </a:cubicBezTo>
                <a:cubicBezTo>
                  <a:pt x="308726" y="5574973"/>
                  <a:pt x="394804" y="5589083"/>
                  <a:pt x="729237" y="5598961"/>
                </a:cubicBezTo>
                <a:cubicBezTo>
                  <a:pt x="1063670" y="5608839"/>
                  <a:pt x="1659160" y="5607428"/>
                  <a:pt x="2193971" y="5573561"/>
                </a:cubicBezTo>
                <a:cubicBezTo>
                  <a:pt x="2728782" y="5539694"/>
                  <a:pt x="3509126" y="5486072"/>
                  <a:pt x="3938104" y="5395761"/>
                </a:cubicBezTo>
                <a:cubicBezTo>
                  <a:pt x="4367082" y="5305450"/>
                  <a:pt x="4525126" y="5198206"/>
                  <a:pt x="4767837" y="5031695"/>
                </a:cubicBezTo>
                <a:cubicBezTo>
                  <a:pt x="5010548" y="4865184"/>
                  <a:pt x="5295593" y="4654928"/>
                  <a:pt x="5394371" y="4396695"/>
                </a:cubicBezTo>
                <a:cubicBezTo>
                  <a:pt x="5493149" y="4138462"/>
                  <a:pt x="5306882" y="3787095"/>
                  <a:pt x="5360504" y="3482295"/>
                </a:cubicBezTo>
                <a:cubicBezTo>
                  <a:pt x="5414126" y="3177495"/>
                  <a:pt x="5658249" y="2796495"/>
                  <a:pt x="5716104" y="2567895"/>
                </a:cubicBezTo>
                <a:cubicBezTo>
                  <a:pt x="5773959" y="2339295"/>
                  <a:pt x="5696348" y="2264506"/>
                  <a:pt x="5707637" y="2110695"/>
                </a:cubicBezTo>
                <a:cubicBezTo>
                  <a:pt x="5718926" y="1956884"/>
                  <a:pt x="5790893" y="1759328"/>
                  <a:pt x="5783837" y="1645028"/>
                </a:cubicBezTo>
                <a:cubicBezTo>
                  <a:pt x="5776782" y="1530728"/>
                  <a:pt x="5823348" y="1606928"/>
                  <a:pt x="5665304" y="1424895"/>
                </a:cubicBezTo>
                <a:cubicBezTo>
                  <a:pt x="5507260" y="1242862"/>
                  <a:pt x="5081104" y="777195"/>
                  <a:pt x="4835571" y="552828"/>
                </a:cubicBezTo>
                <a:cubicBezTo>
                  <a:pt x="4590038" y="328461"/>
                  <a:pt x="4398126" y="166184"/>
                  <a:pt x="4192104" y="78695"/>
                </a:cubicBezTo>
                <a:cubicBezTo>
                  <a:pt x="3986082" y="-8794"/>
                  <a:pt x="3757481" y="39184"/>
                  <a:pt x="3599437" y="27895"/>
                </a:cubicBezTo>
                <a:cubicBezTo>
                  <a:pt x="3441393" y="16606"/>
                  <a:pt x="3386359" y="-17261"/>
                  <a:pt x="3243837" y="10961"/>
                </a:cubicBezTo>
                <a:cubicBezTo>
                  <a:pt x="3101315" y="39183"/>
                  <a:pt x="2905171" y="128083"/>
                  <a:pt x="2744304" y="197228"/>
                </a:cubicBezTo>
                <a:cubicBezTo>
                  <a:pt x="2583437" y="266372"/>
                  <a:pt x="2278637" y="425828"/>
                  <a:pt x="2278637" y="425828"/>
                </a:cubicBezTo>
                <a:cubicBezTo>
                  <a:pt x="2138937" y="494972"/>
                  <a:pt x="1996415" y="541540"/>
                  <a:pt x="1906104" y="612095"/>
                </a:cubicBezTo>
                <a:cubicBezTo>
                  <a:pt x="1815793" y="682650"/>
                  <a:pt x="1801682" y="770139"/>
                  <a:pt x="1736771" y="849161"/>
                </a:cubicBezTo>
                <a:cubicBezTo>
                  <a:pt x="1671860" y="928183"/>
                  <a:pt x="1464427" y="949350"/>
                  <a:pt x="1482771" y="109469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>
            <a:extLst>
              <a:ext uri="{FF2B5EF4-FFF2-40B4-BE49-F238E27FC236}">
                <a16:creationId xmlns:a16="http://schemas.microsoft.com/office/drawing/2014/main" id="{C283785F-FBAE-AA45-9388-9F5A382E98C4}"/>
              </a:ext>
            </a:extLst>
          </p:cNvPr>
          <p:cNvSpPr/>
          <p:nvPr/>
        </p:nvSpPr>
        <p:spPr>
          <a:xfrm>
            <a:off x="651907" y="3164281"/>
            <a:ext cx="5704916" cy="3717636"/>
          </a:xfrm>
          <a:custGeom>
            <a:avLst/>
            <a:gdLst>
              <a:gd name="connsiteX0" fmla="*/ 2503490 w 5704916"/>
              <a:gd name="connsiteY0" fmla="*/ 203740 h 3717636"/>
              <a:gd name="connsiteX1" fmla="*/ 1760540 w 5704916"/>
              <a:gd name="connsiteY1" fmla="*/ 3715 h 3717636"/>
              <a:gd name="connsiteX2" fmla="*/ 1017590 w 5704916"/>
              <a:gd name="connsiteY2" fmla="*/ 103728 h 3717636"/>
              <a:gd name="connsiteX3" fmla="*/ 174627 w 5704916"/>
              <a:gd name="connsiteY3" fmla="*/ 460915 h 3717636"/>
              <a:gd name="connsiteX4" fmla="*/ 3177 w 5704916"/>
              <a:gd name="connsiteY4" fmla="*/ 875253 h 3717636"/>
              <a:gd name="connsiteX5" fmla="*/ 246065 w 5704916"/>
              <a:gd name="connsiteY5" fmla="*/ 1646778 h 3717636"/>
              <a:gd name="connsiteX6" fmla="*/ 874715 w 5704916"/>
              <a:gd name="connsiteY6" fmla="*/ 2246853 h 3717636"/>
              <a:gd name="connsiteX7" fmla="*/ 1646240 w 5704916"/>
              <a:gd name="connsiteY7" fmla="*/ 3004090 h 3717636"/>
              <a:gd name="connsiteX8" fmla="*/ 2474915 w 5704916"/>
              <a:gd name="connsiteY8" fmla="*/ 3447003 h 3717636"/>
              <a:gd name="connsiteX9" fmla="*/ 3803652 w 5704916"/>
              <a:gd name="connsiteY9" fmla="*/ 3689890 h 3717636"/>
              <a:gd name="connsiteX10" fmla="*/ 4903790 w 5704916"/>
              <a:gd name="connsiteY10" fmla="*/ 3689890 h 3717636"/>
              <a:gd name="connsiteX11" fmla="*/ 5489577 w 5704916"/>
              <a:gd name="connsiteY11" fmla="*/ 3489865 h 3717636"/>
              <a:gd name="connsiteX12" fmla="*/ 5703890 w 5704916"/>
              <a:gd name="connsiteY12" fmla="*/ 3061240 h 3717636"/>
              <a:gd name="connsiteX13" fmla="*/ 5418140 w 5704916"/>
              <a:gd name="connsiteY13" fmla="*/ 1989678 h 3717636"/>
              <a:gd name="connsiteX14" fmla="*/ 4460877 w 5704916"/>
              <a:gd name="connsiteY14" fmla="*/ 1589628 h 3717636"/>
              <a:gd name="connsiteX15" fmla="*/ 3803652 w 5704916"/>
              <a:gd name="connsiteY15" fmla="*/ 1489615 h 3717636"/>
              <a:gd name="connsiteX16" fmla="*/ 3132140 w 5704916"/>
              <a:gd name="connsiteY16" fmla="*/ 1060990 h 3717636"/>
              <a:gd name="connsiteX17" fmla="*/ 2632077 w 5704916"/>
              <a:gd name="connsiteY17" fmla="*/ 360903 h 3717636"/>
              <a:gd name="connsiteX18" fmla="*/ 2503490 w 5704916"/>
              <a:gd name="connsiteY18" fmla="*/ 203740 h 37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04916" h="3717636">
                <a:moveTo>
                  <a:pt x="2503490" y="203740"/>
                </a:moveTo>
                <a:cubicBezTo>
                  <a:pt x="2358234" y="144209"/>
                  <a:pt x="2008190" y="20384"/>
                  <a:pt x="1760540" y="3715"/>
                </a:cubicBezTo>
                <a:cubicBezTo>
                  <a:pt x="1512890" y="-12954"/>
                  <a:pt x="1281909" y="27528"/>
                  <a:pt x="1017590" y="103728"/>
                </a:cubicBezTo>
                <a:cubicBezTo>
                  <a:pt x="753271" y="179928"/>
                  <a:pt x="343696" y="332327"/>
                  <a:pt x="174627" y="460915"/>
                </a:cubicBezTo>
                <a:cubicBezTo>
                  <a:pt x="5558" y="589503"/>
                  <a:pt x="-8729" y="677609"/>
                  <a:pt x="3177" y="875253"/>
                </a:cubicBezTo>
                <a:cubicBezTo>
                  <a:pt x="15083" y="1072897"/>
                  <a:pt x="100809" y="1418178"/>
                  <a:pt x="246065" y="1646778"/>
                </a:cubicBezTo>
                <a:cubicBezTo>
                  <a:pt x="391321" y="1875378"/>
                  <a:pt x="641352" y="2020634"/>
                  <a:pt x="874715" y="2246853"/>
                </a:cubicBezTo>
                <a:cubicBezTo>
                  <a:pt x="1108078" y="2473072"/>
                  <a:pt x="1379540" y="2804065"/>
                  <a:pt x="1646240" y="3004090"/>
                </a:cubicBezTo>
                <a:cubicBezTo>
                  <a:pt x="1912940" y="3204115"/>
                  <a:pt x="2115346" y="3332703"/>
                  <a:pt x="2474915" y="3447003"/>
                </a:cubicBezTo>
                <a:cubicBezTo>
                  <a:pt x="2834484" y="3561303"/>
                  <a:pt x="3398840" y="3649409"/>
                  <a:pt x="3803652" y="3689890"/>
                </a:cubicBezTo>
                <a:cubicBezTo>
                  <a:pt x="4208465" y="3730371"/>
                  <a:pt x="4622803" y="3723227"/>
                  <a:pt x="4903790" y="3689890"/>
                </a:cubicBezTo>
                <a:cubicBezTo>
                  <a:pt x="5184777" y="3656553"/>
                  <a:pt x="5356227" y="3594640"/>
                  <a:pt x="5489577" y="3489865"/>
                </a:cubicBezTo>
                <a:cubicBezTo>
                  <a:pt x="5622927" y="3385090"/>
                  <a:pt x="5715796" y="3311271"/>
                  <a:pt x="5703890" y="3061240"/>
                </a:cubicBezTo>
                <a:cubicBezTo>
                  <a:pt x="5691984" y="2811209"/>
                  <a:pt x="5625309" y="2234947"/>
                  <a:pt x="5418140" y="1989678"/>
                </a:cubicBezTo>
                <a:cubicBezTo>
                  <a:pt x="5210971" y="1744409"/>
                  <a:pt x="4729958" y="1672972"/>
                  <a:pt x="4460877" y="1589628"/>
                </a:cubicBezTo>
                <a:cubicBezTo>
                  <a:pt x="4191796" y="1506284"/>
                  <a:pt x="4025108" y="1577721"/>
                  <a:pt x="3803652" y="1489615"/>
                </a:cubicBezTo>
                <a:cubicBezTo>
                  <a:pt x="3582196" y="1401509"/>
                  <a:pt x="3327403" y="1249109"/>
                  <a:pt x="3132140" y="1060990"/>
                </a:cubicBezTo>
                <a:cubicBezTo>
                  <a:pt x="2936878" y="872871"/>
                  <a:pt x="2739233" y="503778"/>
                  <a:pt x="2632077" y="360903"/>
                </a:cubicBezTo>
                <a:cubicBezTo>
                  <a:pt x="2524921" y="218028"/>
                  <a:pt x="2648746" y="263271"/>
                  <a:pt x="2503490" y="20374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>
            <a:extLst>
              <a:ext uri="{FF2B5EF4-FFF2-40B4-BE49-F238E27FC236}">
                <a16:creationId xmlns:a16="http://schemas.microsoft.com/office/drawing/2014/main" id="{3A4688D6-784C-3949-9F08-6CA19F3B5AE4}"/>
              </a:ext>
            </a:extLst>
          </p:cNvPr>
          <p:cNvSpPr/>
          <p:nvPr/>
        </p:nvSpPr>
        <p:spPr>
          <a:xfrm>
            <a:off x="198854" y="0"/>
            <a:ext cx="5413915" cy="3304419"/>
          </a:xfrm>
          <a:custGeom>
            <a:avLst/>
            <a:gdLst>
              <a:gd name="connsiteX0" fmla="*/ 115778 w 5413915"/>
              <a:gd name="connsiteY0" fmla="*/ 1418841 h 3218925"/>
              <a:gd name="connsiteX1" fmla="*/ 774540 w 5413915"/>
              <a:gd name="connsiteY1" fmla="*/ 1005887 h 3218925"/>
              <a:gd name="connsiteX2" fmla="*/ 1472630 w 5413915"/>
              <a:gd name="connsiteY2" fmla="*/ 661758 h 3218925"/>
              <a:gd name="connsiteX3" fmla="*/ 2298540 w 5413915"/>
              <a:gd name="connsiteY3" fmla="*/ 317629 h 3218925"/>
              <a:gd name="connsiteX4" fmla="*/ 3114617 w 5413915"/>
              <a:gd name="connsiteY4" fmla="*/ 130816 h 3218925"/>
              <a:gd name="connsiteX5" fmla="*/ 3802875 w 5413915"/>
              <a:gd name="connsiteY5" fmla="*/ 61990 h 3218925"/>
              <a:gd name="connsiteX6" fmla="*/ 4510798 w 5413915"/>
              <a:gd name="connsiteY6" fmla="*/ 52158 h 3218925"/>
              <a:gd name="connsiteX7" fmla="*/ 4923752 w 5413915"/>
              <a:gd name="connsiteY7" fmla="*/ 2996 h 3218925"/>
              <a:gd name="connsiteX8" fmla="*/ 5346540 w 5413915"/>
              <a:gd name="connsiteY8" fmla="*/ 150480 h 3218925"/>
              <a:gd name="connsiteX9" fmla="*/ 5405533 w 5413915"/>
              <a:gd name="connsiteY9" fmla="*/ 760080 h 3218925"/>
              <a:gd name="connsiteX10" fmla="*/ 5267881 w 5413915"/>
              <a:gd name="connsiteY10" fmla="*/ 1684312 h 3218925"/>
              <a:gd name="connsiteX11" fmla="*/ 4323985 w 5413915"/>
              <a:gd name="connsiteY11" fmla="*/ 2136596 h 3218925"/>
              <a:gd name="connsiteX12" fmla="*/ 3704552 w 5413915"/>
              <a:gd name="connsiteY12" fmla="*/ 2225087 h 3218925"/>
              <a:gd name="connsiteX13" fmla="*/ 3212940 w 5413915"/>
              <a:gd name="connsiteY13" fmla="*/ 2402067 h 3218925"/>
              <a:gd name="connsiteX14" fmla="*/ 2711494 w 5413915"/>
              <a:gd name="connsiteY14" fmla="*/ 2913345 h 3218925"/>
              <a:gd name="connsiteX15" fmla="*/ 1836423 w 5413915"/>
              <a:gd name="connsiteY15" fmla="*/ 3060829 h 3218925"/>
              <a:gd name="connsiteX16" fmla="*/ 1128501 w 5413915"/>
              <a:gd name="connsiteY16" fmla="*/ 3218145 h 3218925"/>
              <a:gd name="connsiteX17" fmla="*/ 459907 w 5413915"/>
              <a:gd name="connsiteY17" fmla="*/ 2992003 h 3218925"/>
              <a:gd name="connsiteX18" fmla="*/ 27288 w 5413915"/>
              <a:gd name="connsiteY18" fmla="*/ 2431564 h 3218925"/>
              <a:gd name="connsiteX19" fmla="*/ 56785 w 5413915"/>
              <a:gd name="connsiteY19" fmla="*/ 1900622 h 3218925"/>
              <a:gd name="connsiteX20" fmla="*/ 115778 w 5413915"/>
              <a:gd name="connsiteY20" fmla="*/ 1418841 h 321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13915" h="3218925">
                <a:moveTo>
                  <a:pt x="115778" y="1418841"/>
                </a:moveTo>
                <a:cubicBezTo>
                  <a:pt x="235404" y="1269719"/>
                  <a:pt x="548398" y="1132067"/>
                  <a:pt x="774540" y="1005887"/>
                </a:cubicBezTo>
                <a:cubicBezTo>
                  <a:pt x="1000682" y="879707"/>
                  <a:pt x="1218630" y="776468"/>
                  <a:pt x="1472630" y="661758"/>
                </a:cubicBezTo>
                <a:cubicBezTo>
                  <a:pt x="1726630" y="547048"/>
                  <a:pt x="2024876" y="406119"/>
                  <a:pt x="2298540" y="317629"/>
                </a:cubicBezTo>
                <a:cubicBezTo>
                  <a:pt x="2572205" y="229139"/>
                  <a:pt x="2863895" y="173422"/>
                  <a:pt x="3114617" y="130816"/>
                </a:cubicBezTo>
                <a:cubicBezTo>
                  <a:pt x="3365340" y="88209"/>
                  <a:pt x="3570178" y="75100"/>
                  <a:pt x="3802875" y="61990"/>
                </a:cubicBezTo>
                <a:cubicBezTo>
                  <a:pt x="4035572" y="48880"/>
                  <a:pt x="4323985" y="61990"/>
                  <a:pt x="4510798" y="52158"/>
                </a:cubicBezTo>
                <a:cubicBezTo>
                  <a:pt x="4697611" y="42326"/>
                  <a:pt x="4784462" y="-13391"/>
                  <a:pt x="4923752" y="2996"/>
                </a:cubicBezTo>
                <a:cubicBezTo>
                  <a:pt x="5063042" y="19383"/>
                  <a:pt x="5266243" y="24299"/>
                  <a:pt x="5346540" y="150480"/>
                </a:cubicBezTo>
                <a:cubicBezTo>
                  <a:pt x="5426837" y="276661"/>
                  <a:pt x="5418643" y="504441"/>
                  <a:pt x="5405533" y="760080"/>
                </a:cubicBezTo>
                <a:cubicBezTo>
                  <a:pt x="5392423" y="1015719"/>
                  <a:pt x="5448139" y="1454893"/>
                  <a:pt x="5267881" y="1684312"/>
                </a:cubicBezTo>
                <a:cubicBezTo>
                  <a:pt x="5087623" y="1913731"/>
                  <a:pt x="4584540" y="2046467"/>
                  <a:pt x="4323985" y="2136596"/>
                </a:cubicBezTo>
                <a:cubicBezTo>
                  <a:pt x="4063430" y="2226725"/>
                  <a:pt x="3889726" y="2180842"/>
                  <a:pt x="3704552" y="2225087"/>
                </a:cubicBezTo>
                <a:cubicBezTo>
                  <a:pt x="3519378" y="2269332"/>
                  <a:pt x="3378450" y="2287357"/>
                  <a:pt x="3212940" y="2402067"/>
                </a:cubicBezTo>
                <a:cubicBezTo>
                  <a:pt x="3047430" y="2516777"/>
                  <a:pt x="2940914" y="2803551"/>
                  <a:pt x="2711494" y="2913345"/>
                </a:cubicBezTo>
                <a:cubicBezTo>
                  <a:pt x="2482074" y="3023139"/>
                  <a:pt x="2100255" y="3010029"/>
                  <a:pt x="1836423" y="3060829"/>
                </a:cubicBezTo>
                <a:cubicBezTo>
                  <a:pt x="1572591" y="3111629"/>
                  <a:pt x="1357920" y="3229616"/>
                  <a:pt x="1128501" y="3218145"/>
                </a:cubicBezTo>
                <a:cubicBezTo>
                  <a:pt x="899082" y="3206674"/>
                  <a:pt x="643443" y="3123100"/>
                  <a:pt x="459907" y="2992003"/>
                </a:cubicBezTo>
                <a:cubicBezTo>
                  <a:pt x="276372" y="2860906"/>
                  <a:pt x="94475" y="2613461"/>
                  <a:pt x="27288" y="2431564"/>
                </a:cubicBezTo>
                <a:cubicBezTo>
                  <a:pt x="-39899" y="2249667"/>
                  <a:pt x="35482" y="2066132"/>
                  <a:pt x="56785" y="1900622"/>
                </a:cubicBezTo>
                <a:cubicBezTo>
                  <a:pt x="78088" y="1735112"/>
                  <a:pt x="-3848" y="1567963"/>
                  <a:pt x="115778" y="141884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Title 1">
            <a:extLst>
              <a:ext uri="{FF2B5EF4-FFF2-40B4-BE49-F238E27FC236}">
                <a16:creationId xmlns:a16="http://schemas.microsoft.com/office/drawing/2014/main" id="{044EAFBE-2491-2848-8941-2999EBF7F634}"/>
              </a:ext>
            </a:extLst>
          </p:cNvPr>
          <p:cNvSpPr txBox="1">
            <a:spLocks/>
          </p:cNvSpPr>
          <p:nvPr/>
        </p:nvSpPr>
        <p:spPr>
          <a:xfrm>
            <a:off x="838200" y="163481"/>
            <a:ext cx="10515600" cy="739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b="1" dirty="0"/>
          </a:p>
        </p:txBody>
      </p:sp>
      <p:sp>
        <p:nvSpPr>
          <p:cNvPr id="268" name="Freeform 267">
            <a:extLst>
              <a:ext uri="{FF2B5EF4-FFF2-40B4-BE49-F238E27FC236}">
                <a16:creationId xmlns:a16="http://schemas.microsoft.com/office/drawing/2014/main" id="{0C771A23-B7E4-064F-911B-4685C27C5E84}"/>
              </a:ext>
            </a:extLst>
          </p:cNvPr>
          <p:cNvSpPr/>
          <p:nvPr/>
        </p:nvSpPr>
        <p:spPr>
          <a:xfrm>
            <a:off x="3613654" y="8192"/>
            <a:ext cx="5891919" cy="2206980"/>
          </a:xfrm>
          <a:custGeom>
            <a:avLst/>
            <a:gdLst>
              <a:gd name="connsiteX0" fmla="*/ 162479 w 5891919"/>
              <a:gd name="connsiteY0" fmla="*/ 101875 h 2206980"/>
              <a:gd name="connsiteX1" fmla="*/ 27013 w 5891919"/>
              <a:gd name="connsiteY1" fmla="*/ 330475 h 2206980"/>
              <a:gd name="connsiteX2" fmla="*/ 35479 w 5891919"/>
              <a:gd name="connsiteY2" fmla="*/ 787675 h 2206980"/>
              <a:gd name="connsiteX3" fmla="*/ 391079 w 5891919"/>
              <a:gd name="connsiteY3" fmla="*/ 1566608 h 2206980"/>
              <a:gd name="connsiteX4" fmla="*/ 839813 w 5891919"/>
              <a:gd name="connsiteY4" fmla="*/ 2023808 h 2206980"/>
              <a:gd name="connsiteX5" fmla="*/ 1754213 w 5891919"/>
              <a:gd name="connsiteY5" fmla="*/ 2167741 h 2206980"/>
              <a:gd name="connsiteX6" fmla="*/ 2296079 w 5891919"/>
              <a:gd name="connsiteY6" fmla="*/ 2057675 h 2206980"/>
              <a:gd name="connsiteX7" fmla="*/ 3117346 w 5891919"/>
              <a:gd name="connsiteY7" fmla="*/ 2150808 h 2206980"/>
              <a:gd name="connsiteX8" fmla="*/ 3777746 w 5891919"/>
              <a:gd name="connsiteY8" fmla="*/ 2193141 h 2206980"/>
              <a:gd name="connsiteX9" fmla="*/ 4311146 w 5891919"/>
              <a:gd name="connsiteY9" fmla="*/ 1905275 h 2206980"/>
              <a:gd name="connsiteX10" fmla="*/ 4912279 w 5891919"/>
              <a:gd name="connsiteY10" fmla="*/ 1465008 h 2206980"/>
              <a:gd name="connsiteX11" fmla="*/ 5377946 w 5891919"/>
              <a:gd name="connsiteY11" fmla="*/ 1405741 h 2206980"/>
              <a:gd name="connsiteX12" fmla="*/ 5860546 w 5891919"/>
              <a:gd name="connsiteY12" fmla="*/ 1126341 h 2206980"/>
              <a:gd name="connsiteX13" fmla="*/ 5767413 w 5891919"/>
              <a:gd name="connsiteY13" fmla="*/ 804608 h 2206980"/>
              <a:gd name="connsiteX14" fmla="*/ 5140879 w 5891919"/>
              <a:gd name="connsiteY14" fmla="*/ 262741 h 2206980"/>
              <a:gd name="connsiteX15" fmla="*/ 4251879 w 5891919"/>
              <a:gd name="connsiteY15" fmla="*/ 34141 h 2206980"/>
              <a:gd name="connsiteX16" fmla="*/ 3371346 w 5891919"/>
              <a:gd name="connsiteY16" fmla="*/ 275 h 2206980"/>
              <a:gd name="connsiteX17" fmla="*/ 2575479 w 5891919"/>
              <a:gd name="connsiteY17" fmla="*/ 17208 h 2206980"/>
              <a:gd name="connsiteX18" fmla="*/ 1534079 w 5891919"/>
              <a:gd name="connsiteY18" fmla="*/ 17208 h 2206980"/>
              <a:gd name="connsiteX19" fmla="*/ 238679 w 5891919"/>
              <a:gd name="connsiteY19" fmla="*/ 59541 h 2206980"/>
              <a:gd name="connsiteX20" fmla="*/ 162479 w 5891919"/>
              <a:gd name="connsiteY20" fmla="*/ 101875 h 220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1919" h="2206980">
                <a:moveTo>
                  <a:pt x="162479" y="101875"/>
                </a:moveTo>
                <a:cubicBezTo>
                  <a:pt x="127201" y="147031"/>
                  <a:pt x="48180" y="216175"/>
                  <a:pt x="27013" y="330475"/>
                </a:cubicBezTo>
                <a:cubicBezTo>
                  <a:pt x="5846" y="444775"/>
                  <a:pt x="-25199" y="581653"/>
                  <a:pt x="35479" y="787675"/>
                </a:cubicBezTo>
                <a:cubicBezTo>
                  <a:pt x="96157" y="993697"/>
                  <a:pt x="257023" y="1360586"/>
                  <a:pt x="391079" y="1566608"/>
                </a:cubicBezTo>
                <a:cubicBezTo>
                  <a:pt x="525135" y="1772630"/>
                  <a:pt x="612624" y="1923619"/>
                  <a:pt x="839813" y="2023808"/>
                </a:cubicBezTo>
                <a:cubicBezTo>
                  <a:pt x="1067002" y="2123997"/>
                  <a:pt x="1511502" y="2162097"/>
                  <a:pt x="1754213" y="2167741"/>
                </a:cubicBezTo>
                <a:cubicBezTo>
                  <a:pt x="1996924" y="2173386"/>
                  <a:pt x="2068890" y="2060497"/>
                  <a:pt x="2296079" y="2057675"/>
                </a:cubicBezTo>
                <a:cubicBezTo>
                  <a:pt x="2523268" y="2054853"/>
                  <a:pt x="2870401" y="2128230"/>
                  <a:pt x="3117346" y="2150808"/>
                </a:cubicBezTo>
                <a:cubicBezTo>
                  <a:pt x="3364291" y="2173386"/>
                  <a:pt x="3578779" y="2234063"/>
                  <a:pt x="3777746" y="2193141"/>
                </a:cubicBezTo>
                <a:cubicBezTo>
                  <a:pt x="3976713" y="2152219"/>
                  <a:pt x="4122057" y="2026631"/>
                  <a:pt x="4311146" y="1905275"/>
                </a:cubicBezTo>
                <a:cubicBezTo>
                  <a:pt x="4500235" y="1783919"/>
                  <a:pt x="4734479" y="1548264"/>
                  <a:pt x="4912279" y="1465008"/>
                </a:cubicBezTo>
                <a:cubicBezTo>
                  <a:pt x="5090079" y="1381752"/>
                  <a:pt x="5219902" y="1462186"/>
                  <a:pt x="5377946" y="1405741"/>
                </a:cubicBezTo>
                <a:cubicBezTo>
                  <a:pt x="5535991" y="1349297"/>
                  <a:pt x="5795635" y="1226530"/>
                  <a:pt x="5860546" y="1126341"/>
                </a:cubicBezTo>
                <a:cubicBezTo>
                  <a:pt x="5925457" y="1026152"/>
                  <a:pt x="5887357" y="948541"/>
                  <a:pt x="5767413" y="804608"/>
                </a:cubicBezTo>
                <a:cubicBezTo>
                  <a:pt x="5647469" y="660675"/>
                  <a:pt x="5393468" y="391152"/>
                  <a:pt x="5140879" y="262741"/>
                </a:cubicBezTo>
                <a:cubicBezTo>
                  <a:pt x="4888290" y="134330"/>
                  <a:pt x="4546801" y="77885"/>
                  <a:pt x="4251879" y="34141"/>
                </a:cubicBezTo>
                <a:cubicBezTo>
                  <a:pt x="3956957" y="-9603"/>
                  <a:pt x="3650746" y="3097"/>
                  <a:pt x="3371346" y="275"/>
                </a:cubicBezTo>
                <a:cubicBezTo>
                  <a:pt x="3091946" y="-2547"/>
                  <a:pt x="2575479" y="17208"/>
                  <a:pt x="2575479" y="17208"/>
                </a:cubicBezTo>
                <a:cubicBezTo>
                  <a:pt x="2269268" y="20030"/>
                  <a:pt x="1923546" y="10153"/>
                  <a:pt x="1534079" y="17208"/>
                </a:cubicBezTo>
                <a:cubicBezTo>
                  <a:pt x="1144612" y="24263"/>
                  <a:pt x="464457" y="45430"/>
                  <a:pt x="238679" y="59541"/>
                </a:cubicBezTo>
                <a:cubicBezTo>
                  <a:pt x="12901" y="73652"/>
                  <a:pt x="197757" y="56719"/>
                  <a:pt x="162479" y="101875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>
            <a:extLst>
              <a:ext uri="{FF2B5EF4-FFF2-40B4-BE49-F238E27FC236}">
                <a16:creationId xmlns:a16="http://schemas.microsoft.com/office/drawing/2014/main" id="{B2A8C4DD-F007-D349-9387-994004BFC359}"/>
              </a:ext>
            </a:extLst>
          </p:cNvPr>
          <p:cNvSpPr/>
          <p:nvPr/>
        </p:nvSpPr>
        <p:spPr>
          <a:xfrm>
            <a:off x="2990283" y="4722871"/>
            <a:ext cx="6061612" cy="2110881"/>
          </a:xfrm>
          <a:custGeom>
            <a:avLst/>
            <a:gdLst>
              <a:gd name="connsiteX0" fmla="*/ 1539384 w 6061612"/>
              <a:gd name="connsiteY0" fmla="*/ 187796 h 2110881"/>
              <a:gd name="connsiteX1" fmla="*/ 2343717 w 6061612"/>
              <a:gd name="connsiteY1" fmla="*/ 136996 h 2110881"/>
              <a:gd name="connsiteX2" fmla="*/ 2843250 w 6061612"/>
              <a:gd name="connsiteY2" fmla="*/ 247062 h 2110881"/>
              <a:gd name="connsiteX3" fmla="*/ 3554450 w 6061612"/>
              <a:gd name="connsiteY3" fmla="*/ 153929 h 2110881"/>
              <a:gd name="connsiteX4" fmla="*/ 4282584 w 6061612"/>
              <a:gd name="connsiteY4" fmla="*/ 1529 h 2110881"/>
              <a:gd name="connsiteX5" fmla="*/ 4815984 w 6061612"/>
              <a:gd name="connsiteY5" fmla="*/ 255529 h 2110881"/>
              <a:gd name="connsiteX6" fmla="*/ 5459450 w 6061612"/>
              <a:gd name="connsiteY6" fmla="*/ 788929 h 2110881"/>
              <a:gd name="connsiteX7" fmla="*/ 5908184 w 6061612"/>
              <a:gd name="connsiteY7" fmla="*/ 1000596 h 2110881"/>
              <a:gd name="connsiteX8" fmla="*/ 6060584 w 6061612"/>
              <a:gd name="connsiteY8" fmla="*/ 1356196 h 2110881"/>
              <a:gd name="connsiteX9" fmla="*/ 5848917 w 6061612"/>
              <a:gd name="connsiteY9" fmla="*/ 1720262 h 2110881"/>
              <a:gd name="connsiteX10" fmla="*/ 5129250 w 6061612"/>
              <a:gd name="connsiteY10" fmla="*/ 1991196 h 2110881"/>
              <a:gd name="connsiteX11" fmla="*/ 4502717 w 6061612"/>
              <a:gd name="connsiteY11" fmla="*/ 2101262 h 2110881"/>
              <a:gd name="connsiteX12" fmla="*/ 3342784 w 6061612"/>
              <a:gd name="connsiteY12" fmla="*/ 2101262 h 2110881"/>
              <a:gd name="connsiteX13" fmla="*/ 2360650 w 6061612"/>
              <a:gd name="connsiteY13" fmla="*/ 2075862 h 2110881"/>
              <a:gd name="connsiteX14" fmla="*/ 1666384 w 6061612"/>
              <a:gd name="connsiteY14" fmla="*/ 2109729 h 2110881"/>
              <a:gd name="connsiteX15" fmla="*/ 1065250 w 6061612"/>
              <a:gd name="connsiteY15" fmla="*/ 2025062 h 2110881"/>
              <a:gd name="connsiteX16" fmla="*/ 142384 w 6061612"/>
              <a:gd name="connsiteY16" fmla="*/ 1914996 h 2110881"/>
              <a:gd name="connsiteX17" fmla="*/ 49250 w 6061612"/>
              <a:gd name="connsiteY17" fmla="*/ 1694862 h 2110881"/>
              <a:gd name="connsiteX18" fmla="*/ 32317 w 6061612"/>
              <a:gd name="connsiteY18" fmla="*/ 1110662 h 2110881"/>
              <a:gd name="connsiteX19" fmla="*/ 489517 w 6061612"/>
              <a:gd name="connsiteY19" fmla="*/ 890529 h 2110881"/>
              <a:gd name="connsiteX20" fmla="*/ 1192250 w 6061612"/>
              <a:gd name="connsiteY20" fmla="*/ 433329 h 2110881"/>
              <a:gd name="connsiteX21" fmla="*/ 1471650 w 6061612"/>
              <a:gd name="connsiteY21" fmla="*/ 187796 h 2110881"/>
              <a:gd name="connsiteX22" fmla="*/ 1539384 w 6061612"/>
              <a:gd name="connsiteY22" fmla="*/ 187796 h 211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61612" h="2110881">
                <a:moveTo>
                  <a:pt x="1539384" y="187796"/>
                </a:moveTo>
                <a:cubicBezTo>
                  <a:pt x="1684729" y="179329"/>
                  <a:pt x="2126406" y="127118"/>
                  <a:pt x="2343717" y="136996"/>
                </a:cubicBezTo>
                <a:cubicBezTo>
                  <a:pt x="2561028" y="146874"/>
                  <a:pt x="2641461" y="244240"/>
                  <a:pt x="2843250" y="247062"/>
                </a:cubicBezTo>
                <a:cubicBezTo>
                  <a:pt x="3045039" y="249884"/>
                  <a:pt x="3314561" y="194851"/>
                  <a:pt x="3554450" y="153929"/>
                </a:cubicBezTo>
                <a:cubicBezTo>
                  <a:pt x="3794339" y="113007"/>
                  <a:pt x="4072328" y="-15404"/>
                  <a:pt x="4282584" y="1529"/>
                </a:cubicBezTo>
                <a:cubicBezTo>
                  <a:pt x="4492840" y="18462"/>
                  <a:pt x="4619840" y="124296"/>
                  <a:pt x="4815984" y="255529"/>
                </a:cubicBezTo>
                <a:cubicBezTo>
                  <a:pt x="5012128" y="386762"/>
                  <a:pt x="5277417" y="664751"/>
                  <a:pt x="5459450" y="788929"/>
                </a:cubicBezTo>
                <a:cubicBezTo>
                  <a:pt x="5641483" y="913107"/>
                  <a:pt x="5807995" y="906051"/>
                  <a:pt x="5908184" y="1000596"/>
                </a:cubicBezTo>
                <a:cubicBezTo>
                  <a:pt x="6008373" y="1095141"/>
                  <a:pt x="6070462" y="1236252"/>
                  <a:pt x="6060584" y="1356196"/>
                </a:cubicBezTo>
                <a:cubicBezTo>
                  <a:pt x="6050706" y="1476140"/>
                  <a:pt x="6004139" y="1614429"/>
                  <a:pt x="5848917" y="1720262"/>
                </a:cubicBezTo>
                <a:cubicBezTo>
                  <a:pt x="5693695" y="1826095"/>
                  <a:pt x="5353617" y="1927696"/>
                  <a:pt x="5129250" y="1991196"/>
                </a:cubicBezTo>
                <a:cubicBezTo>
                  <a:pt x="4904883" y="2054696"/>
                  <a:pt x="4800461" y="2082918"/>
                  <a:pt x="4502717" y="2101262"/>
                </a:cubicBezTo>
                <a:cubicBezTo>
                  <a:pt x="4204973" y="2119606"/>
                  <a:pt x="3699795" y="2105495"/>
                  <a:pt x="3342784" y="2101262"/>
                </a:cubicBezTo>
                <a:cubicBezTo>
                  <a:pt x="2985773" y="2097029"/>
                  <a:pt x="2640050" y="2074451"/>
                  <a:pt x="2360650" y="2075862"/>
                </a:cubicBezTo>
                <a:cubicBezTo>
                  <a:pt x="2081250" y="2077273"/>
                  <a:pt x="1882284" y="2118196"/>
                  <a:pt x="1666384" y="2109729"/>
                </a:cubicBezTo>
                <a:cubicBezTo>
                  <a:pt x="1450484" y="2101262"/>
                  <a:pt x="1065250" y="2025062"/>
                  <a:pt x="1065250" y="2025062"/>
                </a:cubicBezTo>
                <a:cubicBezTo>
                  <a:pt x="811250" y="1992607"/>
                  <a:pt x="311717" y="1970029"/>
                  <a:pt x="142384" y="1914996"/>
                </a:cubicBezTo>
                <a:cubicBezTo>
                  <a:pt x="-26949" y="1859963"/>
                  <a:pt x="67594" y="1828918"/>
                  <a:pt x="49250" y="1694862"/>
                </a:cubicBezTo>
                <a:cubicBezTo>
                  <a:pt x="30906" y="1560806"/>
                  <a:pt x="-41061" y="1244717"/>
                  <a:pt x="32317" y="1110662"/>
                </a:cubicBezTo>
                <a:cubicBezTo>
                  <a:pt x="105695" y="976607"/>
                  <a:pt x="296195" y="1003418"/>
                  <a:pt x="489517" y="890529"/>
                </a:cubicBezTo>
                <a:cubicBezTo>
                  <a:pt x="682839" y="777640"/>
                  <a:pt x="1028561" y="550451"/>
                  <a:pt x="1192250" y="433329"/>
                </a:cubicBezTo>
                <a:cubicBezTo>
                  <a:pt x="1355939" y="316207"/>
                  <a:pt x="1471650" y="187796"/>
                  <a:pt x="1471650" y="187796"/>
                </a:cubicBezTo>
                <a:cubicBezTo>
                  <a:pt x="1523861" y="144051"/>
                  <a:pt x="1394039" y="196263"/>
                  <a:pt x="1539384" y="187796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hape">
            <a:extLst>
              <a:ext uri="{FF2B5EF4-FFF2-40B4-BE49-F238E27FC236}">
                <a16:creationId xmlns:a16="http://schemas.microsoft.com/office/drawing/2014/main" id="{68AB46EE-9D9C-D54C-A509-7B23EAE4525F}"/>
              </a:ext>
            </a:extLst>
          </p:cNvPr>
          <p:cNvSpPr/>
          <p:nvPr/>
        </p:nvSpPr>
        <p:spPr>
          <a:xfrm>
            <a:off x="4817589" y="2400565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GOVERNANCE, MEDIA, SHARIAH AND PEACE</a:t>
            </a:r>
          </a:p>
        </p:txBody>
      </p: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7BC7C576-2D34-934A-A087-92931C9D3DA6}"/>
              </a:ext>
            </a:extLst>
          </p:cNvPr>
          <p:cNvGrpSpPr/>
          <p:nvPr/>
        </p:nvGrpSpPr>
        <p:grpSpPr>
          <a:xfrm>
            <a:off x="5790826" y="18690"/>
            <a:ext cx="3079491" cy="1989341"/>
            <a:chOff x="5790826" y="18690"/>
            <a:chExt cx="3079491" cy="1989341"/>
          </a:xfrm>
        </p:grpSpPr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14EE929F-2FB9-6049-BE5A-B05D3B4283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88473" y="486966"/>
              <a:ext cx="1" cy="3661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28A14513-6587-5C4E-9251-037AD98FBA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7552" y="598201"/>
              <a:ext cx="137210" cy="20620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44081F54-DAD9-F844-8F44-689D7C0AC9E7}"/>
                </a:ext>
              </a:extLst>
            </p:cNvPr>
            <p:cNvCxnSpPr>
              <a:cxnSpLocks/>
              <a:stCxn id="279" idx="3"/>
            </p:cNvCxnSpPr>
            <p:nvPr/>
          </p:nvCxnSpPr>
          <p:spPr>
            <a:xfrm flipH="1">
              <a:off x="7288880" y="936946"/>
              <a:ext cx="288675" cy="14941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08884890-B34D-2D48-8ED3-C27A33E3F3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2593" y="1419340"/>
              <a:ext cx="448039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C130878D-22C7-F64C-8B48-006E740BF6A9}"/>
                </a:ext>
              </a:extLst>
            </p:cNvPr>
            <p:cNvSpPr/>
            <p:nvPr/>
          </p:nvSpPr>
          <p:spPr>
            <a:xfrm>
              <a:off x="6088785" y="704388"/>
              <a:ext cx="1303546" cy="1303643"/>
            </a:xfrm>
            <a:custGeom>
              <a:avLst/>
              <a:gdLst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105 w 21600"/>
                <a:gd name="connsiteY14" fmla="*/ 10425 h 21600"/>
                <a:gd name="connsiteX15" fmla="*/ 5344 w 21600"/>
                <a:gd name="connsiteY15" fmla="*/ 8638 h 21600"/>
                <a:gd name="connsiteX16" fmla="*/ 2672 w 21600"/>
                <a:gd name="connsiteY16" fmla="*/ 4313 h 21600"/>
                <a:gd name="connsiteX17" fmla="*/ 0 w 21600"/>
                <a:gd name="connsiteY17" fmla="*/ 8638 h 21600"/>
                <a:gd name="connsiteX18" fmla="*/ 2672 w 21600"/>
                <a:gd name="connsiteY18" fmla="*/ 12962 h 21600"/>
                <a:gd name="connsiteX19" fmla="*/ 6628 w 21600"/>
                <a:gd name="connsiteY19" fmla="*/ 12213 h 21600"/>
                <a:gd name="connsiteX20" fmla="*/ 6240 w 21600"/>
                <a:gd name="connsiteY20" fmla="*/ 15016 h 21600"/>
                <a:gd name="connsiteX21" fmla="*/ 10307 w 21600"/>
                <a:gd name="connsiteY21" fmla="*/ 21600 h 21600"/>
                <a:gd name="connsiteX22" fmla="*/ 14375 w 21600"/>
                <a:gd name="connsiteY22" fmla="*/ 15197 h 21600"/>
                <a:gd name="connsiteX23" fmla="*/ 16256 w 21600"/>
                <a:gd name="connsiteY23" fmla="*/ 15197 h 21600"/>
                <a:gd name="connsiteX24" fmla="*/ 18928 w 21600"/>
                <a:gd name="connsiteY24" fmla="*/ 19341 h 21600"/>
                <a:gd name="connsiteX25" fmla="*/ 21600 w 21600"/>
                <a:gd name="connsiteY25" fmla="*/ 15016 h 21600"/>
                <a:gd name="connsiteX26" fmla="*/ 18935 w 21600"/>
                <a:gd name="connsiteY26" fmla="*/ 10691 h 21600"/>
                <a:gd name="connsiteX27" fmla="*/ 13241 w 21600"/>
                <a:gd name="connsiteY27" fmla="*/ 18701 h 21600"/>
                <a:gd name="connsiteX28" fmla="*/ 12039 w 21600"/>
                <a:gd name="connsiteY28" fmla="*/ 18701 h 21600"/>
                <a:gd name="connsiteX29" fmla="*/ 11263 w 21600"/>
                <a:gd name="connsiteY29" fmla="*/ 15016 h 21600"/>
                <a:gd name="connsiteX30" fmla="*/ 12039 w 21600"/>
                <a:gd name="connsiteY30" fmla="*/ 11332 h 21600"/>
                <a:gd name="connsiteX31" fmla="*/ 13241 w 21600"/>
                <a:gd name="connsiteY31" fmla="*/ 11332 h 21600"/>
                <a:gd name="connsiteX32" fmla="*/ 14017 w 21600"/>
                <a:gd name="connsiteY32" fmla="*/ 15016 h 21600"/>
                <a:gd name="connsiteX33" fmla="*/ 13241 w 21600"/>
                <a:gd name="connsiteY33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344 w 21600"/>
                <a:gd name="connsiteY14" fmla="*/ 8638 h 21600"/>
                <a:gd name="connsiteX15" fmla="*/ 2672 w 21600"/>
                <a:gd name="connsiteY15" fmla="*/ 4313 h 21600"/>
                <a:gd name="connsiteX16" fmla="*/ 0 w 21600"/>
                <a:gd name="connsiteY16" fmla="*/ 8638 h 21600"/>
                <a:gd name="connsiteX17" fmla="*/ 2672 w 21600"/>
                <a:gd name="connsiteY17" fmla="*/ 12962 h 21600"/>
                <a:gd name="connsiteX18" fmla="*/ 6628 w 21600"/>
                <a:gd name="connsiteY18" fmla="*/ 12213 h 21600"/>
                <a:gd name="connsiteX19" fmla="*/ 6240 w 21600"/>
                <a:gd name="connsiteY19" fmla="*/ 15016 h 21600"/>
                <a:gd name="connsiteX20" fmla="*/ 10307 w 21600"/>
                <a:gd name="connsiteY20" fmla="*/ 21600 h 21600"/>
                <a:gd name="connsiteX21" fmla="*/ 14375 w 21600"/>
                <a:gd name="connsiteY21" fmla="*/ 15197 h 21600"/>
                <a:gd name="connsiteX22" fmla="*/ 16256 w 21600"/>
                <a:gd name="connsiteY22" fmla="*/ 15197 h 21600"/>
                <a:gd name="connsiteX23" fmla="*/ 18928 w 21600"/>
                <a:gd name="connsiteY23" fmla="*/ 19341 h 21600"/>
                <a:gd name="connsiteX24" fmla="*/ 21600 w 21600"/>
                <a:gd name="connsiteY24" fmla="*/ 15016 h 21600"/>
                <a:gd name="connsiteX25" fmla="*/ 18935 w 21600"/>
                <a:gd name="connsiteY25" fmla="*/ 10691 h 21600"/>
                <a:gd name="connsiteX26" fmla="*/ 13241 w 21600"/>
                <a:gd name="connsiteY26" fmla="*/ 18701 h 21600"/>
                <a:gd name="connsiteX27" fmla="*/ 12039 w 21600"/>
                <a:gd name="connsiteY27" fmla="*/ 18701 h 21600"/>
                <a:gd name="connsiteX28" fmla="*/ 11263 w 21600"/>
                <a:gd name="connsiteY28" fmla="*/ 15016 h 21600"/>
                <a:gd name="connsiteX29" fmla="*/ 12039 w 21600"/>
                <a:gd name="connsiteY29" fmla="*/ 11332 h 21600"/>
                <a:gd name="connsiteX30" fmla="*/ 13241 w 21600"/>
                <a:gd name="connsiteY30" fmla="*/ 11332 h 21600"/>
                <a:gd name="connsiteX31" fmla="*/ 14017 w 21600"/>
                <a:gd name="connsiteY31" fmla="*/ 15016 h 21600"/>
                <a:gd name="connsiteX32" fmla="*/ 13241 w 21600"/>
                <a:gd name="connsiteY32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2672 w 21600"/>
                <a:gd name="connsiteY14" fmla="*/ 4313 h 21600"/>
                <a:gd name="connsiteX15" fmla="*/ 0 w 21600"/>
                <a:gd name="connsiteY15" fmla="*/ 8638 h 21600"/>
                <a:gd name="connsiteX16" fmla="*/ 2672 w 21600"/>
                <a:gd name="connsiteY16" fmla="*/ 12962 h 21600"/>
                <a:gd name="connsiteX17" fmla="*/ 6628 w 21600"/>
                <a:gd name="connsiteY17" fmla="*/ 12213 h 21600"/>
                <a:gd name="connsiteX18" fmla="*/ 6240 w 21600"/>
                <a:gd name="connsiteY18" fmla="*/ 15016 h 21600"/>
                <a:gd name="connsiteX19" fmla="*/ 10307 w 21600"/>
                <a:gd name="connsiteY19" fmla="*/ 21600 h 21600"/>
                <a:gd name="connsiteX20" fmla="*/ 14375 w 21600"/>
                <a:gd name="connsiteY20" fmla="*/ 15197 h 21600"/>
                <a:gd name="connsiteX21" fmla="*/ 16256 w 21600"/>
                <a:gd name="connsiteY21" fmla="*/ 15197 h 21600"/>
                <a:gd name="connsiteX22" fmla="*/ 18928 w 21600"/>
                <a:gd name="connsiteY22" fmla="*/ 19341 h 21600"/>
                <a:gd name="connsiteX23" fmla="*/ 21600 w 21600"/>
                <a:gd name="connsiteY23" fmla="*/ 15016 h 21600"/>
                <a:gd name="connsiteX24" fmla="*/ 18935 w 21600"/>
                <a:gd name="connsiteY24" fmla="*/ 10691 h 21600"/>
                <a:gd name="connsiteX25" fmla="*/ 13241 w 21600"/>
                <a:gd name="connsiteY25" fmla="*/ 18701 h 21600"/>
                <a:gd name="connsiteX26" fmla="*/ 12039 w 21600"/>
                <a:gd name="connsiteY26" fmla="*/ 18701 h 21600"/>
                <a:gd name="connsiteX27" fmla="*/ 11263 w 21600"/>
                <a:gd name="connsiteY27" fmla="*/ 15016 h 21600"/>
                <a:gd name="connsiteX28" fmla="*/ 12039 w 21600"/>
                <a:gd name="connsiteY28" fmla="*/ 11332 h 21600"/>
                <a:gd name="connsiteX29" fmla="*/ 13241 w 21600"/>
                <a:gd name="connsiteY29" fmla="*/ 11332 h 21600"/>
                <a:gd name="connsiteX30" fmla="*/ 14017 w 21600"/>
                <a:gd name="connsiteY30" fmla="*/ 15016 h 21600"/>
                <a:gd name="connsiteX31" fmla="*/ 13241 w 21600"/>
                <a:gd name="connsiteY31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0 w 21600"/>
                <a:gd name="connsiteY14" fmla="*/ 8638 h 21600"/>
                <a:gd name="connsiteX15" fmla="*/ 2672 w 21600"/>
                <a:gd name="connsiteY15" fmla="*/ 12962 h 21600"/>
                <a:gd name="connsiteX16" fmla="*/ 6628 w 21600"/>
                <a:gd name="connsiteY16" fmla="*/ 12213 h 21600"/>
                <a:gd name="connsiteX17" fmla="*/ 6240 w 21600"/>
                <a:gd name="connsiteY17" fmla="*/ 15016 h 21600"/>
                <a:gd name="connsiteX18" fmla="*/ 10307 w 21600"/>
                <a:gd name="connsiteY18" fmla="*/ 21600 h 21600"/>
                <a:gd name="connsiteX19" fmla="*/ 14375 w 21600"/>
                <a:gd name="connsiteY19" fmla="*/ 15197 h 21600"/>
                <a:gd name="connsiteX20" fmla="*/ 16256 w 21600"/>
                <a:gd name="connsiteY20" fmla="*/ 15197 h 21600"/>
                <a:gd name="connsiteX21" fmla="*/ 18928 w 21600"/>
                <a:gd name="connsiteY21" fmla="*/ 19341 h 21600"/>
                <a:gd name="connsiteX22" fmla="*/ 21600 w 21600"/>
                <a:gd name="connsiteY22" fmla="*/ 15016 h 21600"/>
                <a:gd name="connsiteX23" fmla="*/ 18935 w 21600"/>
                <a:gd name="connsiteY23" fmla="*/ 10691 h 21600"/>
                <a:gd name="connsiteX24" fmla="*/ 13241 w 21600"/>
                <a:gd name="connsiteY24" fmla="*/ 18701 h 21600"/>
                <a:gd name="connsiteX25" fmla="*/ 12039 w 21600"/>
                <a:gd name="connsiteY25" fmla="*/ 18701 h 21600"/>
                <a:gd name="connsiteX26" fmla="*/ 11263 w 21600"/>
                <a:gd name="connsiteY26" fmla="*/ 15016 h 21600"/>
                <a:gd name="connsiteX27" fmla="*/ 12039 w 21600"/>
                <a:gd name="connsiteY27" fmla="*/ 11332 h 21600"/>
                <a:gd name="connsiteX28" fmla="*/ 13241 w 21600"/>
                <a:gd name="connsiteY28" fmla="*/ 11332 h 21600"/>
                <a:gd name="connsiteX29" fmla="*/ 14017 w 21600"/>
                <a:gd name="connsiteY29" fmla="*/ 15016 h 21600"/>
                <a:gd name="connsiteX30" fmla="*/ 13241 w 21600"/>
                <a:gd name="connsiteY30" fmla="*/ 18701 h 21600"/>
                <a:gd name="connsiteX0" fmla="*/ 16263 w 18928"/>
                <a:gd name="connsiteY0" fmla="*/ 10691 h 21600"/>
                <a:gd name="connsiteX1" fmla="*/ 13591 w 18928"/>
                <a:gd name="connsiteY1" fmla="*/ 14835 h 21600"/>
                <a:gd name="connsiteX2" fmla="*/ 11703 w 18928"/>
                <a:gd name="connsiteY2" fmla="*/ 14835 h 21600"/>
                <a:gd name="connsiteX3" fmla="*/ 10061 w 18928"/>
                <a:gd name="connsiteY3" fmla="*/ 9725 h 21600"/>
                <a:gd name="connsiteX4" fmla="*/ 11554 w 18928"/>
                <a:gd name="connsiteY4" fmla="*/ 7430 h 21600"/>
                <a:gd name="connsiteX5" fmla="*/ 13412 w 18928"/>
                <a:gd name="connsiteY5" fmla="*/ 8650 h 21600"/>
                <a:gd name="connsiteX6" fmla="*/ 16084 w 18928"/>
                <a:gd name="connsiteY6" fmla="*/ 4325 h 21600"/>
                <a:gd name="connsiteX7" fmla="*/ 13412 w 18928"/>
                <a:gd name="connsiteY7" fmla="*/ 0 h 21600"/>
                <a:gd name="connsiteX8" fmla="*/ 10740 w 18928"/>
                <a:gd name="connsiteY8" fmla="*/ 4325 h 21600"/>
                <a:gd name="connsiteX9" fmla="*/ 11405 w 18928"/>
                <a:gd name="connsiteY9" fmla="*/ 7176 h 21600"/>
                <a:gd name="connsiteX10" fmla="*/ 9897 w 18928"/>
                <a:gd name="connsiteY10" fmla="*/ 9495 h 21600"/>
                <a:gd name="connsiteX11" fmla="*/ 9979 w 18928"/>
                <a:gd name="connsiteY11" fmla="*/ 9628 h 21600"/>
                <a:gd name="connsiteX12" fmla="*/ 7643 w 18928"/>
                <a:gd name="connsiteY12" fmla="*/ 8432 h 21600"/>
                <a:gd name="connsiteX13" fmla="*/ 4060 w 18928"/>
                <a:gd name="connsiteY13" fmla="*/ 11887 h 21600"/>
                <a:gd name="connsiteX14" fmla="*/ 0 w 18928"/>
                <a:gd name="connsiteY14" fmla="*/ 12962 h 21600"/>
                <a:gd name="connsiteX15" fmla="*/ 3956 w 18928"/>
                <a:gd name="connsiteY15" fmla="*/ 12213 h 21600"/>
                <a:gd name="connsiteX16" fmla="*/ 3568 w 18928"/>
                <a:gd name="connsiteY16" fmla="*/ 15016 h 21600"/>
                <a:gd name="connsiteX17" fmla="*/ 7635 w 18928"/>
                <a:gd name="connsiteY17" fmla="*/ 21600 h 21600"/>
                <a:gd name="connsiteX18" fmla="*/ 11703 w 18928"/>
                <a:gd name="connsiteY18" fmla="*/ 15197 h 21600"/>
                <a:gd name="connsiteX19" fmla="*/ 13584 w 18928"/>
                <a:gd name="connsiteY19" fmla="*/ 15197 h 21600"/>
                <a:gd name="connsiteX20" fmla="*/ 16256 w 18928"/>
                <a:gd name="connsiteY20" fmla="*/ 19341 h 21600"/>
                <a:gd name="connsiteX21" fmla="*/ 18928 w 18928"/>
                <a:gd name="connsiteY21" fmla="*/ 15016 h 21600"/>
                <a:gd name="connsiteX22" fmla="*/ 16263 w 18928"/>
                <a:gd name="connsiteY22" fmla="*/ 10691 h 21600"/>
                <a:gd name="connsiteX23" fmla="*/ 10569 w 18928"/>
                <a:gd name="connsiteY23" fmla="*/ 18701 h 21600"/>
                <a:gd name="connsiteX24" fmla="*/ 9367 w 18928"/>
                <a:gd name="connsiteY24" fmla="*/ 18701 h 21600"/>
                <a:gd name="connsiteX25" fmla="*/ 8591 w 18928"/>
                <a:gd name="connsiteY25" fmla="*/ 15016 h 21600"/>
                <a:gd name="connsiteX26" fmla="*/ 9367 w 18928"/>
                <a:gd name="connsiteY26" fmla="*/ 11332 h 21600"/>
                <a:gd name="connsiteX27" fmla="*/ 10569 w 18928"/>
                <a:gd name="connsiteY27" fmla="*/ 11332 h 21600"/>
                <a:gd name="connsiteX28" fmla="*/ 11345 w 18928"/>
                <a:gd name="connsiteY28" fmla="*/ 15016 h 21600"/>
                <a:gd name="connsiteX29" fmla="*/ 10569 w 18928"/>
                <a:gd name="connsiteY29" fmla="*/ 18701 h 21600"/>
                <a:gd name="connsiteX0" fmla="*/ 12695 w 15360"/>
                <a:gd name="connsiteY0" fmla="*/ 10691 h 21600"/>
                <a:gd name="connsiteX1" fmla="*/ 10023 w 15360"/>
                <a:gd name="connsiteY1" fmla="*/ 14835 h 21600"/>
                <a:gd name="connsiteX2" fmla="*/ 8135 w 15360"/>
                <a:gd name="connsiteY2" fmla="*/ 14835 h 21600"/>
                <a:gd name="connsiteX3" fmla="*/ 6493 w 15360"/>
                <a:gd name="connsiteY3" fmla="*/ 9725 h 21600"/>
                <a:gd name="connsiteX4" fmla="*/ 7986 w 15360"/>
                <a:gd name="connsiteY4" fmla="*/ 7430 h 21600"/>
                <a:gd name="connsiteX5" fmla="*/ 9844 w 15360"/>
                <a:gd name="connsiteY5" fmla="*/ 8650 h 21600"/>
                <a:gd name="connsiteX6" fmla="*/ 12516 w 15360"/>
                <a:gd name="connsiteY6" fmla="*/ 4325 h 21600"/>
                <a:gd name="connsiteX7" fmla="*/ 9844 w 15360"/>
                <a:gd name="connsiteY7" fmla="*/ 0 h 21600"/>
                <a:gd name="connsiteX8" fmla="*/ 7172 w 15360"/>
                <a:gd name="connsiteY8" fmla="*/ 4325 h 21600"/>
                <a:gd name="connsiteX9" fmla="*/ 7837 w 15360"/>
                <a:gd name="connsiteY9" fmla="*/ 7176 h 21600"/>
                <a:gd name="connsiteX10" fmla="*/ 6329 w 15360"/>
                <a:gd name="connsiteY10" fmla="*/ 9495 h 21600"/>
                <a:gd name="connsiteX11" fmla="*/ 6411 w 15360"/>
                <a:gd name="connsiteY11" fmla="*/ 9628 h 21600"/>
                <a:gd name="connsiteX12" fmla="*/ 4075 w 15360"/>
                <a:gd name="connsiteY12" fmla="*/ 8432 h 21600"/>
                <a:gd name="connsiteX13" fmla="*/ 492 w 15360"/>
                <a:gd name="connsiteY13" fmla="*/ 11887 h 21600"/>
                <a:gd name="connsiteX14" fmla="*/ 388 w 15360"/>
                <a:gd name="connsiteY14" fmla="*/ 12213 h 21600"/>
                <a:gd name="connsiteX15" fmla="*/ 0 w 15360"/>
                <a:gd name="connsiteY15" fmla="*/ 15016 h 21600"/>
                <a:gd name="connsiteX16" fmla="*/ 4067 w 15360"/>
                <a:gd name="connsiteY16" fmla="*/ 21600 h 21600"/>
                <a:gd name="connsiteX17" fmla="*/ 8135 w 15360"/>
                <a:gd name="connsiteY17" fmla="*/ 15197 h 21600"/>
                <a:gd name="connsiteX18" fmla="*/ 10016 w 15360"/>
                <a:gd name="connsiteY18" fmla="*/ 15197 h 21600"/>
                <a:gd name="connsiteX19" fmla="*/ 12688 w 15360"/>
                <a:gd name="connsiteY19" fmla="*/ 19341 h 21600"/>
                <a:gd name="connsiteX20" fmla="*/ 15360 w 15360"/>
                <a:gd name="connsiteY20" fmla="*/ 15016 h 21600"/>
                <a:gd name="connsiteX21" fmla="*/ 12695 w 15360"/>
                <a:gd name="connsiteY21" fmla="*/ 10691 h 21600"/>
                <a:gd name="connsiteX22" fmla="*/ 7001 w 15360"/>
                <a:gd name="connsiteY22" fmla="*/ 18701 h 21600"/>
                <a:gd name="connsiteX23" fmla="*/ 5799 w 15360"/>
                <a:gd name="connsiteY23" fmla="*/ 18701 h 21600"/>
                <a:gd name="connsiteX24" fmla="*/ 5023 w 15360"/>
                <a:gd name="connsiteY24" fmla="*/ 15016 h 21600"/>
                <a:gd name="connsiteX25" fmla="*/ 5799 w 15360"/>
                <a:gd name="connsiteY25" fmla="*/ 11332 h 21600"/>
                <a:gd name="connsiteX26" fmla="*/ 7001 w 15360"/>
                <a:gd name="connsiteY26" fmla="*/ 11332 h 21600"/>
                <a:gd name="connsiteX27" fmla="*/ 7777 w 15360"/>
                <a:gd name="connsiteY27" fmla="*/ 15016 h 21600"/>
                <a:gd name="connsiteX28" fmla="*/ 7001 w 15360"/>
                <a:gd name="connsiteY28" fmla="*/ 18701 h 21600"/>
                <a:gd name="connsiteX0" fmla="*/ 12695 w 15360"/>
                <a:gd name="connsiteY0" fmla="*/ 10751 h 21660"/>
                <a:gd name="connsiteX1" fmla="*/ 10023 w 15360"/>
                <a:gd name="connsiteY1" fmla="*/ 14895 h 21660"/>
                <a:gd name="connsiteX2" fmla="*/ 8135 w 15360"/>
                <a:gd name="connsiteY2" fmla="*/ 14895 h 21660"/>
                <a:gd name="connsiteX3" fmla="*/ 6493 w 15360"/>
                <a:gd name="connsiteY3" fmla="*/ 9785 h 21660"/>
                <a:gd name="connsiteX4" fmla="*/ 7986 w 15360"/>
                <a:gd name="connsiteY4" fmla="*/ 7490 h 21660"/>
                <a:gd name="connsiteX5" fmla="*/ 9844 w 15360"/>
                <a:gd name="connsiteY5" fmla="*/ 8710 h 21660"/>
                <a:gd name="connsiteX6" fmla="*/ 12516 w 15360"/>
                <a:gd name="connsiteY6" fmla="*/ 4385 h 21660"/>
                <a:gd name="connsiteX7" fmla="*/ 9844 w 15360"/>
                <a:gd name="connsiteY7" fmla="*/ 60 h 21660"/>
                <a:gd name="connsiteX8" fmla="*/ 7837 w 15360"/>
                <a:gd name="connsiteY8" fmla="*/ 7236 h 21660"/>
                <a:gd name="connsiteX9" fmla="*/ 6329 w 15360"/>
                <a:gd name="connsiteY9" fmla="*/ 9555 h 21660"/>
                <a:gd name="connsiteX10" fmla="*/ 6411 w 15360"/>
                <a:gd name="connsiteY10" fmla="*/ 9688 h 21660"/>
                <a:gd name="connsiteX11" fmla="*/ 4075 w 15360"/>
                <a:gd name="connsiteY11" fmla="*/ 8492 h 21660"/>
                <a:gd name="connsiteX12" fmla="*/ 492 w 15360"/>
                <a:gd name="connsiteY12" fmla="*/ 11947 h 21660"/>
                <a:gd name="connsiteX13" fmla="*/ 388 w 15360"/>
                <a:gd name="connsiteY13" fmla="*/ 12273 h 21660"/>
                <a:gd name="connsiteX14" fmla="*/ 0 w 15360"/>
                <a:gd name="connsiteY14" fmla="*/ 15076 h 21660"/>
                <a:gd name="connsiteX15" fmla="*/ 4067 w 15360"/>
                <a:gd name="connsiteY15" fmla="*/ 21660 h 21660"/>
                <a:gd name="connsiteX16" fmla="*/ 8135 w 15360"/>
                <a:gd name="connsiteY16" fmla="*/ 15257 h 21660"/>
                <a:gd name="connsiteX17" fmla="*/ 10016 w 15360"/>
                <a:gd name="connsiteY17" fmla="*/ 15257 h 21660"/>
                <a:gd name="connsiteX18" fmla="*/ 12688 w 15360"/>
                <a:gd name="connsiteY18" fmla="*/ 19401 h 21660"/>
                <a:gd name="connsiteX19" fmla="*/ 15360 w 15360"/>
                <a:gd name="connsiteY19" fmla="*/ 15076 h 21660"/>
                <a:gd name="connsiteX20" fmla="*/ 12695 w 15360"/>
                <a:gd name="connsiteY20" fmla="*/ 10751 h 21660"/>
                <a:gd name="connsiteX21" fmla="*/ 7001 w 15360"/>
                <a:gd name="connsiteY21" fmla="*/ 18761 h 21660"/>
                <a:gd name="connsiteX22" fmla="*/ 5799 w 15360"/>
                <a:gd name="connsiteY22" fmla="*/ 18761 h 21660"/>
                <a:gd name="connsiteX23" fmla="*/ 5023 w 15360"/>
                <a:gd name="connsiteY23" fmla="*/ 15076 h 21660"/>
                <a:gd name="connsiteX24" fmla="*/ 5799 w 15360"/>
                <a:gd name="connsiteY24" fmla="*/ 11392 h 21660"/>
                <a:gd name="connsiteX25" fmla="*/ 7001 w 15360"/>
                <a:gd name="connsiteY25" fmla="*/ 11392 h 21660"/>
                <a:gd name="connsiteX26" fmla="*/ 7777 w 15360"/>
                <a:gd name="connsiteY26" fmla="*/ 15076 h 21660"/>
                <a:gd name="connsiteX27" fmla="*/ 7001 w 15360"/>
                <a:gd name="connsiteY27" fmla="*/ 18761 h 21660"/>
                <a:gd name="connsiteX0" fmla="*/ 12695 w 15360"/>
                <a:gd name="connsiteY0" fmla="*/ 6385 h 17294"/>
                <a:gd name="connsiteX1" fmla="*/ 10023 w 15360"/>
                <a:gd name="connsiteY1" fmla="*/ 10529 h 17294"/>
                <a:gd name="connsiteX2" fmla="*/ 8135 w 15360"/>
                <a:gd name="connsiteY2" fmla="*/ 10529 h 17294"/>
                <a:gd name="connsiteX3" fmla="*/ 6493 w 15360"/>
                <a:gd name="connsiteY3" fmla="*/ 5419 h 17294"/>
                <a:gd name="connsiteX4" fmla="*/ 7986 w 15360"/>
                <a:gd name="connsiteY4" fmla="*/ 3124 h 17294"/>
                <a:gd name="connsiteX5" fmla="*/ 9844 w 15360"/>
                <a:gd name="connsiteY5" fmla="*/ 4344 h 17294"/>
                <a:gd name="connsiteX6" fmla="*/ 12516 w 15360"/>
                <a:gd name="connsiteY6" fmla="*/ 19 h 17294"/>
                <a:gd name="connsiteX7" fmla="*/ 7837 w 15360"/>
                <a:gd name="connsiteY7" fmla="*/ 2870 h 17294"/>
                <a:gd name="connsiteX8" fmla="*/ 6329 w 15360"/>
                <a:gd name="connsiteY8" fmla="*/ 5189 h 17294"/>
                <a:gd name="connsiteX9" fmla="*/ 6411 w 15360"/>
                <a:gd name="connsiteY9" fmla="*/ 5322 h 17294"/>
                <a:gd name="connsiteX10" fmla="*/ 4075 w 15360"/>
                <a:gd name="connsiteY10" fmla="*/ 4126 h 17294"/>
                <a:gd name="connsiteX11" fmla="*/ 492 w 15360"/>
                <a:gd name="connsiteY11" fmla="*/ 7581 h 17294"/>
                <a:gd name="connsiteX12" fmla="*/ 388 w 15360"/>
                <a:gd name="connsiteY12" fmla="*/ 7907 h 17294"/>
                <a:gd name="connsiteX13" fmla="*/ 0 w 15360"/>
                <a:gd name="connsiteY13" fmla="*/ 10710 h 17294"/>
                <a:gd name="connsiteX14" fmla="*/ 4067 w 15360"/>
                <a:gd name="connsiteY14" fmla="*/ 17294 h 17294"/>
                <a:gd name="connsiteX15" fmla="*/ 8135 w 15360"/>
                <a:gd name="connsiteY15" fmla="*/ 10891 h 17294"/>
                <a:gd name="connsiteX16" fmla="*/ 10016 w 15360"/>
                <a:gd name="connsiteY16" fmla="*/ 10891 h 17294"/>
                <a:gd name="connsiteX17" fmla="*/ 12688 w 15360"/>
                <a:gd name="connsiteY17" fmla="*/ 15035 h 17294"/>
                <a:gd name="connsiteX18" fmla="*/ 15360 w 15360"/>
                <a:gd name="connsiteY18" fmla="*/ 10710 h 17294"/>
                <a:gd name="connsiteX19" fmla="*/ 12695 w 15360"/>
                <a:gd name="connsiteY19" fmla="*/ 6385 h 17294"/>
                <a:gd name="connsiteX20" fmla="*/ 7001 w 15360"/>
                <a:gd name="connsiteY20" fmla="*/ 14395 h 17294"/>
                <a:gd name="connsiteX21" fmla="*/ 5799 w 15360"/>
                <a:gd name="connsiteY21" fmla="*/ 14395 h 17294"/>
                <a:gd name="connsiteX22" fmla="*/ 5023 w 15360"/>
                <a:gd name="connsiteY22" fmla="*/ 10710 h 17294"/>
                <a:gd name="connsiteX23" fmla="*/ 5799 w 15360"/>
                <a:gd name="connsiteY23" fmla="*/ 7026 h 17294"/>
                <a:gd name="connsiteX24" fmla="*/ 7001 w 15360"/>
                <a:gd name="connsiteY24" fmla="*/ 7026 h 17294"/>
                <a:gd name="connsiteX25" fmla="*/ 7777 w 15360"/>
                <a:gd name="connsiteY25" fmla="*/ 10710 h 17294"/>
                <a:gd name="connsiteX26" fmla="*/ 7001 w 15360"/>
                <a:gd name="connsiteY26" fmla="*/ 14395 h 17294"/>
                <a:gd name="connsiteX0" fmla="*/ 12695 w 15360"/>
                <a:gd name="connsiteY0" fmla="*/ 3524 h 14433"/>
                <a:gd name="connsiteX1" fmla="*/ 10023 w 15360"/>
                <a:gd name="connsiteY1" fmla="*/ 7668 h 14433"/>
                <a:gd name="connsiteX2" fmla="*/ 8135 w 15360"/>
                <a:gd name="connsiteY2" fmla="*/ 7668 h 14433"/>
                <a:gd name="connsiteX3" fmla="*/ 6493 w 15360"/>
                <a:gd name="connsiteY3" fmla="*/ 2558 h 14433"/>
                <a:gd name="connsiteX4" fmla="*/ 7986 w 15360"/>
                <a:gd name="connsiteY4" fmla="*/ 263 h 14433"/>
                <a:gd name="connsiteX5" fmla="*/ 9844 w 15360"/>
                <a:gd name="connsiteY5" fmla="*/ 1483 h 14433"/>
                <a:gd name="connsiteX6" fmla="*/ 7837 w 15360"/>
                <a:gd name="connsiteY6" fmla="*/ 9 h 14433"/>
                <a:gd name="connsiteX7" fmla="*/ 6329 w 15360"/>
                <a:gd name="connsiteY7" fmla="*/ 2328 h 14433"/>
                <a:gd name="connsiteX8" fmla="*/ 6411 w 15360"/>
                <a:gd name="connsiteY8" fmla="*/ 2461 h 14433"/>
                <a:gd name="connsiteX9" fmla="*/ 4075 w 15360"/>
                <a:gd name="connsiteY9" fmla="*/ 1265 h 14433"/>
                <a:gd name="connsiteX10" fmla="*/ 492 w 15360"/>
                <a:gd name="connsiteY10" fmla="*/ 4720 h 14433"/>
                <a:gd name="connsiteX11" fmla="*/ 388 w 15360"/>
                <a:gd name="connsiteY11" fmla="*/ 5046 h 14433"/>
                <a:gd name="connsiteX12" fmla="*/ 0 w 15360"/>
                <a:gd name="connsiteY12" fmla="*/ 7849 h 14433"/>
                <a:gd name="connsiteX13" fmla="*/ 4067 w 15360"/>
                <a:gd name="connsiteY13" fmla="*/ 14433 h 14433"/>
                <a:gd name="connsiteX14" fmla="*/ 8135 w 15360"/>
                <a:gd name="connsiteY14" fmla="*/ 8030 h 14433"/>
                <a:gd name="connsiteX15" fmla="*/ 10016 w 15360"/>
                <a:gd name="connsiteY15" fmla="*/ 8030 h 14433"/>
                <a:gd name="connsiteX16" fmla="*/ 12688 w 15360"/>
                <a:gd name="connsiteY16" fmla="*/ 12174 h 14433"/>
                <a:gd name="connsiteX17" fmla="*/ 15360 w 15360"/>
                <a:gd name="connsiteY17" fmla="*/ 7849 h 14433"/>
                <a:gd name="connsiteX18" fmla="*/ 12695 w 15360"/>
                <a:gd name="connsiteY18" fmla="*/ 3524 h 14433"/>
                <a:gd name="connsiteX19" fmla="*/ 7001 w 15360"/>
                <a:gd name="connsiteY19" fmla="*/ 11534 h 14433"/>
                <a:gd name="connsiteX20" fmla="*/ 5799 w 15360"/>
                <a:gd name="connsiteY20" fmla="*/ 11534 h 14433"/>
                <a:gd name="connsiteX21" fmla="*/ 5023 w 15360"/>
                <a:gd name="connsiteY21" fmla="*/ 7849 h 14433"/>
                <a:gd name="connsiteX22" fmla="*/ 5799 w 15360"/>
                <a:gd name="connsiteY22" fmla="*/ 4165 h 14433"/>
                <a:gd name="connsiteX23" fmla="*/ 7001 w 15360"/>
                <a:gd name="connsiteY23" fmla="*/ 4165 h 14433"/>
                <a:gd name="connsiteX24" fmla="*/ 7777 w 15360"/>
                <a:gd name="connsiteY24" fmla="*/ 7849 h 14433"/>
                <a:gd name="connsiteX25" fmla="*/ 7001 w 15360"/>
                <a:gd name="connsiteY25" fmla="*/ 11534 h 14433"/>
                <a:gd name="connsiteX0" fmla="*/ 12695 w 15360"/>
                <a:gd name="connsiteY0" fmla="*/ 3697 h 14606"/>
                <a:gd name="connsiteX1" fmla="*/ 10023 w 15360"/>
                <a:gd name="connsiteY1" fmla="*/ 7841 h 14606"/>
                <a:gd name="connsiteX2" fmla="*/ 8135 w 15360"/>
                <a:gd name="connsiteY2" fmla="*/ 7841 h 14606"/>
                <a:gd name="connsiteX3" fmla="*/ 6493 w 15360"/>
                <a:gd name="connsiteY3" fmla="*/ 2731 h 14606"/>
                <a:gd name="connsiteX4" fmla="*/ 7986 w 15360"/>
                <a:gd name="connsiteY4" fmla="*/ 436 h 14606"/>
                <a:gd name="connsiteX5" fmla="*/ 7837 w 15360"/>
                <a:gd name="connsiteY5" fmla="*/ 182 h 14606"/>
                <a:gd name="connsiteX6" fmla="*/ 6329 w 15360"/>
                <a:gd name="connsiteY6" fmla="*/ 2501 h 14606"/>
                <a:gd name="connsiteX7" fmla="*/ 6411 w 15360"/>
                <a:gd name="connsiteY7" fmla="*/ 2634 h 14606"/>
                <a:gd name="connsiteX8" fmla="*/ 4075 w 15360"/>
                <a:gd name="connsiteY8" fmla="*/ 1438 h 14606"/>
                <a:gd name="connsiteX9" fmla="*/ 492 w 15360"/>
                <a:gd name="connsiteY9" fmla="*/ 4893 h 14606"/>
                <a:gd name="connsiteX10" fmla="*/ 388 w 15360"/>
                <a:gd name="connsiteY10" fmla="*/ 5219 h 14606"/>
                <a:gd name="connsiteX11" fmla="*/ 0 w 15360"/>
                <a:gd name="connsiteY11" fmla="*/ 8022 h 14606"/>
                <a:gd name="connsiteX12" fmla="*/ 4067 w 15360"/>
                <a:gd name="connsiteY12" fmla="*/ 14606 h 14606"/>
                <a:gd name="connsiteX13" fmla="*/ 8135 w 15360"/>
                <a:gd name="connsiteY13" fmla="*/ 8203 h 14606"/>
                <a:gd name="connsiteX14" fmla="*/ 10016 w 15360"/>
                <a:gd name="connsiteY14" fmla="*/ 8203 h 14606"/>
                <a:gd name="connsiteX15" fmla="*/ 12688 w 15360"/>
                <a:gd name="connsiteY15" fmla="*/ 12347 h 14606"/>
                <a:gd name="connsiteX16" fmla="*/ 15360 w 15360"/>
                <a:gd name="connsiteY16" fmla="*/ 8022 h 14606"/>
                <a:gd name="connsiteX17" fmla="*/ 12695 w 15360"/>
                <a:gd name="connsiteY17" fmla="*/ 3697 h 14606"/>
                <a:gd name="connsiteX18" fmla="*/ 7001 w 15360"/>
                <a:gd name="connsiteY18" fmla="*/ 11707 h 14606"/>
                <a:gd name="connsiteX19" fmla="*/ 5799 w 15360"/>
                <a:gd name="connsiteY19" fmla="*/ 11707 h 14606"/>
                <a:gd name="connsiteX20" fmla="*/ 5023 w 15360"/>
                <a:gd name="connsiteY20" fmla="*/ 8022 h 14606"/>
                <a:gd name="connsiteX21" fmla="*/ 5799 w 15360"/>
                <a:gd name="connsiteY21" fmla="*/ 4338 h 14606"/>
                <a:gd name="connsiteX22" fmla="*/ 7001 w 15360"/>
                <a:gd name="connsiteY22" fmla="*/ 4338 h 14606"/>
                <a:gd name="connsiteX23" fmla="*/ 7777 w 15360"/>
                <a:gd name="connsiteY23" fmla="*/ 8022 h 14606"/>
                <a:gd name="connsiteX24" fmla="*/ 7001 w 15360"/>
                <a:gd name="connsiteY24" fmla="*/ 11707 h 14606"/>
                <a:gd name="connsiteX0" fmla="*/ 12695 w 15360"/>
                <a:gd name="connsiteY0" fmla="*/ 3262 h 14171"/>
                <a:gd name="connsiteX1" fmla="*/ 10023 w 15360"/>
                <a:gd name="connsiteY1" fmla="*/ 7406 h 14171"/>
                <a:gd name="connsiteX2" fmla="*/ 8135 w 15360"/>
                <a:gd name="connsiteY2" fmla="*/ 7406 h 14171"/>
                <a:gd name="connsiteX3" fmla="*/ 6493 w 15360"/>
                <a:gd name="connsiteY3" fmla="*/ 2296 h 14171"/>
                <a:gd name="connsiteX4" fmla="*/ 7986 w 15360"/>
                <a:gd name="connsiteY4" fmla="*/ 1 h 14171"/>
                <a:gd name="connsiteX5" fmla="*/ 6329 w 15360"/>
                <a:gd name="connsiteY5" fmla="*/ 2066 h 14171"/>
                <a:gd name="connsiteX6" fmla="*/ 6411 w 15360"/>
                <a:gd name="connsiteY6" fmla="*/ 2199 h 14171"/>
                <a:gd name="connsiteX7" fmla="*/ 4075 w 15360"/>
                <a:gd name="connsiteY7" fmla="*/ 1003 h 14171"/>
                <a:gd name="connsiteX8" fmla="*/ 492 w 15360"/>
                <a:gd name="connsiteY8" fmla="*/ 4458 h 14171"/>
                <a:gd name="connsiteX9" fmla="*/ 388 w 15360"/>
                <a:gd name="connsiteY9" fmla="*/ 4784 h 14171"/>
                <a:gd name="connsiteX10" fmla="*/ 0 w 15360"/>
                <a:gd name="connsiteY10" fmla="*/ 7587 h 14171"/>
                <a:gd name="connsiteX11" fmla="*/ 4067 w 15360"/>
                <a:gd name="connsiteY11" fmla="*/ 14171 h 14171"/>
                <a:gd name="connsiteX12" fmla="*/ 8135 w 15360"/>
                <a:gd name="connsiteY12" fmla="*/ 7768 h 14171"/>
                <a:gd name="connsiteX13" fmla="*/ 10016 w 15360"/>
                <a:gd name="connsiteY13" fmla="*/ 7768 h 14171"/>
                <a:gd name="connsiteX14" fmla="*/ 12688 w 15360"/>
                <a:gd name="connsiteY14" fmla="*/ 11912 h 14171"/>
                <a:gd name="connsiteX15" fmla="*/ 15360 w 15360"/>
                <a:gd name="connsiteY15" fmla="*/ 7587 h 14171"/>
                <a:gd name="connsiteX16" fmla="*/ 12695 w 15360"/>
                <a:gd name="connsiteY16" fmla="*/ 3262 h 14171"/>
                <a:gd name="connsiteX17" fmla="*/ 7001 w 15360"/>
                <a:gd name="connsiteY17" fmla="*/ 11272 h 14171"/>
                <a:gd name="connsiteX18" fmla="*/ 5799 w 15360"/>
                <a:gd name="connsiteY18" fmla="*/ 11272 h 14171"/>
                <a:gd name="connsiteX19" fmla="*/ 5023 w 15360"/>
                <a:gd name="connsiteY19" fmla="*/ 7587 h 14171"/>
                <a:gd name="connsiteX20" fmla="*/ 5799 w 15360"/>
                <a:gd name="connsiteY20" fmla="*/ 3903 h 14171"/>
                <a:gd name="connsiteX21" fmla="*/ 7001 w 15360"/>
                <a:gd name="connsiteY21" fmla="*/ 3903 h 14171"/>
                <a:gd name="connsiteX22" fmla="*/ 7777 w 15360"/>
                <a:gd name="connsiteY22" fmla="*/ 7587 h 14171"/>
                <a:gd name="connsiteX23" fmla="*/ 7001 w 15360"/>
                <a:gd name="connsiteY23" fmla="*/ 11272 h 14171"/>
                <a:gd name="connsiteX0" fmla="*/ 12695 w 15360"/>
                <a:gd name="connsiteY0" fmla="*/ 2259 h 13168"/>
                <a:gd name="connsiteX1" fmla="*/ 10023 w 15360"/>
                <a:gd name="connsiteY1" fmla="*/ 6403 h 13168"/>
                <a:gd name="connsiteX2" fmla="*/ 8135 w 15360"/>
                <a:gd name="connsiteY2" fmla="*/ 6403 h 13168"/>
                <a:gd name="connsiteX3" fmla="*/ 6493 w 15360"/>
                <a:gd name="connsiteY3" fmla="*/ 1293 h 13168"/>
                <a:gd name="connsiteX4" fmla="*/ 6329 w 15360"/>
                <a:gd name="connsiteY4" fmla="*/ 1063 h 13168"/>
                <a:gd name="connsiteX5" fmla="*/ 6411 w 15360"/>
                <a:gd name="connsiteY5" fmla="*/ 1196 h 13168"/>
                <a:gd name="connsiteX6" fmla="*/ 4075 w 15360"/>
                <a:gd name="connsiteY6" fmla="*/ 0 h 13168"/>
                <a:gd name="connsiteX7" fmla="*/ 492 w 15360"/>
                <a:gd name="connsiteY7" fmla="*/ 3455 h 13168"/>
                <a:gd name="connsiteX8" fmla="*/ 388 w 15360"/>
                <a:gd name="connsiteY8" fmla="*/ 3781 h 13168"/>
                <a:gd name="connsiteX9" fmla="*/ 0 w 15360"/>
                <a:gd name="connsiteY9" fmla="*/ 6584 h 13168"/>
                <a:gd name="connsiteX10" fmla="*/ 4067 w 15360"/>
                <a:gd name="connsiteY10" fmla="*/ 13168 h 13168"/>
                <a:gd name="connsiteX11" fmla="*/ 8135 w 15360"/>
                <a:gd name="connsiteY11" fmla="*/ 6765 h 13168"/>
                <a:gd name="connsiteX12" fmla="*/ 10016 w 15360"/>
                <a:gd name="connsiteY12" fmla="*/ 6765 h 13168"/>
                <a:gd name="connsiteX13" fmla="*/ 12688 w 15360"/>
                <a:gd name="connsiteY13" fmla="*/ 10909 h 13168"/>
                <a:gd name="connsiteX14" fmla="*/ 15360 w 15360"/>
                <a:gd name="connsiteY14" fmla="*/ 6584 h 13168"/>
                <a:gd name="connsiteX15" fmla="*/ 12695 w 15360"/>
                <a:gd name="connsiteY15" fmla="*/ 2259 h 13168"/>
                <a:gd name="connsiteX16" fmla="*/ 7001 w 15360"/>
                <a:gd name="connsiteY16" fmla="*/ 10269 h 13168"/>
                <a:gd name="connsiteX17" fmla="*/ 5799 w 15360"/>
                <a:gd name="connsiteY17" fmla="*/ 10269 h 13168"/>
                <a:gd name="connsiteX18" fmla="*/ 5023 w 15360"/>
                <a:gd name="connsiteY18" fmla="*/ 6584 h 13168"/>
                <a:gd name="connsiteX19" fmla="*/ 5799 w 15360"/>
                <a:gd name="connsiteY19" fmla="*/ 2900 h 13168"/>
                <a:gd name="connsiteX20" fmla="*/ 7001 w 15360"/>
                <a:gd name="connsiteY20" fmla="*/ 2900 h 13168"/>
                <a:gd name="connsiteX21" fmla="*/ 7777 w 15360"/>
                <a:gd name="connsiteY21" fmla="*/ 6584 h 13168"/>
                <a:gd name="connsiteX22" fmla="*/ 7001 w 15360"/>
                <a:gd name="connsiteY22" fmla="*/ 10269 h 13168"/>
                <a:gd name="connsiteX0" fmla="*/ 15360 w 15433"/>
                <a:gd name="connsiteY0" fmla="*/ 6584 h 13168"/>
                <a:gd name="connsiteX1" fmla="*/ 10023 w 15433"/>
                <a:gd name="connsiteY1" fmla="*/ 6403 h 13168"/>
                <a:gd name="connsiteX2" fmla="*/ 8135 w 15433"/>
                <a:gd name="connsiteY2" fmla="*/ 6403 h 13168"/>
                <a:gd name="connsiteX3" fmla="*/ 6493 w 15433"/>
                <a:gd name="connsiteY3" fmla="*/ 1293 h 13168"/>
                <a:gd name="connsiteX4" fmla="*/ 6329 w 15433"/>
                <a:gd name="connsiteY4" fmla="*/ 1063 h 13168"/>
                <a:gd name="connsiteX5" fmla="*/ 6411 w 15433"/>
                <a:gd name="connsiteY5" fmla="*/ 1196 h 13168"/>
                <a:gd name="connsiteX6" fmla="*/ 4075 w 15433"/>
                <a:gd name="connsiteY6" fmla="*/ 0 h 13168"/>
                <a:gd name="connsiteX7" fmla="*/ 492 w 15433"/>
                <a:gd name="connsiteY7" fmla="*/ 3455 h 13168"/>
                <a:gd name="connsiteX8" fmla="*/ 388 w 15433"/>
                <a:gd name="connsiteY8" fmla="*/ 3781 h 13168"/>
                <a:gd name="connsiteX9" fmla="*/ 0 w 15433"/>
                <a:gd name="connsiteY9" fmla="*/ 6584 h 13168"/>
                <a:gd name="connsiteX10" fmla="*/ 4067 w 15433"/>
                <a:gd name="connsiteY10" fmla="*/ 13168 h 13168"/>
                <a:gd name="connsiteX11" fmla="*/ 8135 w 15433"/>
                <a:gd name="connsiteY11" fmla="*/ 6765 h 13168"/>
                <a:gd name="connsiteX12" fmla="*/ 10016 w 15433"/>
                <a:gd name="connsiteY12" fmla="*/ 6765 h 13168"/>
                <a:gd name="connsiteX13" fmla="*/ 12688 w 15433"/>
                <a:gd name="connsiteY13" fmla="*/ 10909 h 13168"/>
                <a:gd name="connsiteX14" fmla="*/ 15360 w 15433"/>
                <a:gd name="connsiteY14" fmla="*/ 6584 h 13168"/>
                <a:gd name="connsiteX15" fmla="*/ 7001 w 15433"/>
                <a:gd name="connsiteY15" fmla="*/ 10269 h 13168"/>
                <a:gd name="connsiteX16" fmla="*/ 5799 w 15433"/>
                <a:gd name="connsiteY16" fmla="*/ 10269 h 13168"/>
                <a:gd name="connsiteX17" fmla="*/ 5023 w 15433"/>
                <a:gd name="connsiteY17" fmla="*/ 6584 h 13168"/>
                <a:gd name="connsiteX18" fmla="*/ 5799 w 15433"/>
                <a:gd name="connsiteY18" fmla="*/ 2900 h 13168"/>
                <a:gd name="connsiteX19" fmla="*/ 7001 w 15433"/>
                <a:gd name="connsiteY19" fmla="*/ 2900 h 13168"/>
                <a:gd name="connsiteX20" fmla="*/ 7777 w 15433"/>
                <a:gd name="connsiteY20" fmla="*/ 6584 h 13168"/>
                <a:gd name="connsiteX21" fmla="*/ 7001 w 15433"/>
                <a:gd name="connsiteY21" fmla="*/ 10269 h 13168"/>
                <a:gd name="connsiteX0" fmla="*/ 12688 w 12688"/>
                <a:gd name="connsiteY0" fmla="*/ 10909 h 13168"/>
                <a:gd name="connsiteX1" fmla="*/ 10023 w 12688"/>
                <a:gd name="connsiteY1" fmla="*/ 6403 h 13168"/>
                <a:gd name="connsiteX2" fmla="*/ 8135 w 12688"/>
                <a:gd name="connsiteY2" fmla="*/ 6403 h 13168"/>
                <a:gd name="connsiteX3" fmla="*/ 6493 w 12688"/>
                <a:gd name="connsiteY3" fmla="*/ 1293 h 13168"/>
                <a:gd name="connsiteX4" fmla="*/ 6329 w 12688"/>
                <a:gd name="connsiteY4" fmla="*/ 1063 h 13168"/>
                <a:gd name="connsiteX5" fmla="*/ 6411 w 12688"/>
                <a:gd name="connsiteY5" fmla="*/ 1196 h 13168"/>
                <a:gd name="connsiteX6" fmla="*/ 4075 w 12688"/>
                <a:gd name="connsiteY6" fmla="*/ 0 h 13168"/>
                <a:gd name="connsiteX7" fmla="*/ 492 w 12688"/>
                <a:gd name="connsiteY7" fmla="*/ 3455 h 13168"/>
                <a:gd name="connsiteX8" fmla="*/ 388 w 12688"/>
                <a:gd name="connsiteY8" fmla="*/ 3781 h 13168"/>
                <a:gd name="connsiteX9" fmla="*/ 0 w 12688"/>
                <a:gd name="connsiteY9" fmla="*/ 6584 h 13168"/>
                <a:gd name="connsiteX10" fmla="*/ 4067 w 12688"/>
                <a:gd name="connsiteY10" fmla="*/ 13168 h 13168"/>
                <a:gd name="connsiteX11" fmla="*/ 8135 w 12688"/>
                <a:gd name="connsiteY11" fmla="*/ 6765 h 13168"/>
                <a:gd name="connsiteX12" fmla="*/ 10016 w 12688"/>
                <a:gd name="connsiteY12" fmla="*/ 6765 h 13168"/>
                <a:gd name="connsiteX13" fmla="*/ 12688 w 12688"/>
                <a:gd name="connsiteY13" fmla="*/ 10909 h 13168"/>
                <a:gd name="connsiteX14" fmla="*/ 7001 w 12688"/>
                <a:gd name="connsiteY14" fmla="*/ 10269 h 13168"/>
                <a:gd name="connsiteX15" fmla="*/ 5799 w 12688"/>
                <a:gd name="connsiteY15" fmla="*/ 10269 h 13168"/>
                <a:gd name="connsiteX16" fmla="*/ 5023 w 12688"/>
                <a:gd name="connsiteY16" fmla="*/ 6584 h 13168"/>
                <a:gd name="connsiteX17" fmla="*/ 5799 w 12688"/>
                <a:gd name="connsiteY17" fmla="*/ 2900 h 13168"/>
                <a:gd name="connsiteX18" fmla="*/ 7001 w 12688"/>
                <a:gd name="connsiteY18" fmla="*/ 2900 h 13168"/>
                <a:gd name="connsiteX19" fmla="*/ 7777 w 12688"/>
                <a:gd name="connsiteY19" fmla="*/ 6584 h 13168"/>
                <a:gd name="connsiteX20" fmla="*/ 7001 w 12688"/>
                <a:gd name="connsiteY20" fmla="*/ 10269 h 13168"/>
                <a:gd name="connsiteX0" fmla="*/ 10016 w 10255"/>
                <a:gd name="connsiteY0" fmla="*/ 6765 h 13168"/>
                <a:gd name="connsiteX1" fmla="*/ 10023 w 10255"/>
                <a:gd name="connsiteY1" fmla="*/ 6403 h 13168"/>
                <a:gd name="connsiteX2" fmla="*/ 8135 w 10255"/>
                <a:gd name="connsiteY2" fmla="*/ 6403 h 13168"/>
                <a:gd name="connsiteX3" fmla="*/ 6493 w 10255"/>
                <a:gd name="connsiteY3" fmla="*/ 1293 h 13168"/>
                <a:gd name="connsiteX4" fmla="*/ 6329 w 10255"/>
                <a:gd name="connsiteY4" fmla="*/ 1063 h 13168"/>
                <a:gd name="connsiteX5" fmla="*/ 6411 w 10255"/>
                <a:gd name="connsiteY5" fmla="*/ 1196 h 13168"/>
                <a:gd name="connsiteX6" fmla="*/ 4075 w 10255"/>
                <a:gd name="connsiteY6" fmla="*/ 0 h 13168"/>
                <a:gd name="connsiteX7" fmla="*/ 492 w 10255"/>
                <a:gd name="connsiteY7" fmla="*/ 3455 h 13168"/>
                <a:gd name="connsiteX8" fmla="*/ 388 w 10255"/>
                <a:gd name="connsiteY8" fmla="*/ 3781 h 13168"/>
                <a:gd name="connsiteX9" fmla="*/ 0 w 10255"/>
                <a:gd name="connsiteY9" fmla="*/ 6584 h 13168"/>
                <a:gd name="connsiteX10" fmla="*/ 4067 w 10255"/>
                <a:gd name="connsiteY10" fmla="*/ 13168 h 13168"/>
                <a:gd name="connsiteX11" fmla="*/ 8135 w 10255"/>
                <a:gd name="connsiteY11" fmla="*/ 6765 h 13168"/>
                <a:gd name="connsiteX12" fmla="*/ 10016 w 10255"/>
                <a:gd name="connsiteY12" fmla="*/ 6765 h 13168"/>
                <a:gd name="connsiteX13" fmla="*/ 7001 w 10255"/>
                <a:gd name="connsiteY13" fmla="*/ 10269 h 13168"/>
                <a:gd name="connsiteX14" fmla="*/ 5799 w 10255"/>
                <a:gd name="connsiteY14" fmla="*/ 10269 h 13168"/>
                <a:gd name="connsiteX15" fmla="*/ 5023 w 10255"/>
                <a:gd name="connsiteY15" fmla="*/ 6584 h 13168"/>
                <a:gd name="connsiteX16" fmla="*/ 5799 w 10255"/>
                <a:gd name="connsiteY16" fmla="*/ 2900 h 13168"/>
                <a:gd name="connsiteX17" fmla="*/ 7001 w 10255"/>
                <a:gd name="connsiteY17" fmla="*/ 2900 h 13168"/>
                <a:gd name="connsiteX18" fmla="*/ 7777 w 10255"/>
                <a:gd name="connsiteY18" fmla="*/ 6584 h 13168"/>
                <a:gd name="connsiteX19" fmla="*/ 7001 w 10255"/>
                <a:gd name="connsiteY19" fmla="*/ 10269 h 13168"/>
                <a:gd name="connsiteX0" fmla="*/ 8135 w 10023"/>
                <a:gd name="connsiteY0" fmla="*/ 6765 h 13168"/>
                <a:gd name="connsiteX1" fmla="*/ 10023 w 10023"/>
                <a:gd name="connsiteY1" fmla="*/ 6403 h 13168"/>
                <a:gd name="connsiteX2" fmla="*/ 8135 w 10023"/>
                <a:gd name="connsiteY2" fmla="*/ 6403 h 13168"/>
                <a:gd name="connsiteX3" fmla="*/ 6493 w 10023"/>
                <a:gd name="connsiteY3" fmla="*/ 1293 h 13168"/>
                <a:gd name="connsiteX4" fmla="*/ 6329 w 10023"/>
                <a:gd name="connsiteY4" fmla="*/ 1063 h 13168"/>
                <a:gd name="connsiteX5" fmla="*/ 6411 w 10023"/>
                <a:gd name="connsiteY5" fmla="*/ 1196 h 13168"/>
                <a:gd name="connsiteX6" fmla="*/ 4075 w 10023"/>
                <a:gd name="connsiteY6" fmla="*/ 0 h 13168"/>
                <a:gd name="connsiteX7" fmla="*/ 492 w 10023"/>
                <a:gd name="connsiteY7" fmla="*/ 3455 h 13168"/>
                <a:gd name="connsiteX8" fmla="*/ 388 w 10023"/>
                <a:gd name="connsiteY8" fmla="*/ 3781 h 13168"/>
                <a:gd name="connsiteX9" fmla="*/ 0 w 10023"/>
                <a:gd name="connsiteY9" fmla="*/ 6584 h 13168"/>
                <a:gd name="connsiteX10" fmla="*/ 4067 w 10023"/>
                <a:gd name="connsiteY10" fmla="*/ 13168 h 13168"/>
                <a:gd name="connsiteX11" fmla="*/ 8135 w 10023"/>
                <a:gd name="connsiteY11" fmla="*/ 6765 h 13168"/>
                <a:gd name="connsiteX12" fmla="*/ 7001 w 10023"/>
                <a:gd name="connsiteY12" fmla="*/ 10269 h 13168"/>
                <a:gd name="connsiteX13" fmla="*/ 5799 w 10023"/>
                <a:gd name="connsiteY13" fmla="*/ 10269 h 13168"/>
                <a:gd name="connsiteX14" fmla="*/ 5023 w 10023"/>
                <a:gd name="connsiteY14" fmla="*/ 6584 h 13168"/>
                <a:gd name="connsiteX15" fmla="*/ 5799 w 10023"/>
                <a:gd name="connsiteY15" fmla="*/ 2900 h 13168"/>
                <a:gd name="connsiteX16" fmla="*/ 7001 w 10023"/>
                <a:gd name="connsiteY16" fmla="*/ 2900 h 13168"/>
                <a:gd name="connsiteX17" fmla="*/ 7777 w 10023"/>
                <a:gd name="connsiteY17" fmla="*/ 6584 h 13168"/>
                <a:gd name="connsiteX18" fmla="*/ 7001 w 10023"/>
                <a:gd name="connsiteY18" fmla="*/ 10269 h 13168"/>
                <a:gd name="connsiteX0" fmla="*/ 8135 w 8135"/>
                <a:gd name="connsiteY0" fmla="*/ 6765 h 13168"/>
                <a:gd name="connsiteX1" fmla="*/ 8135 w 8135"/>
                <a:gd name="connsiteY1" fmla="*/ 6403 h 13168"/>
                <a:gd name="connsiteX2" fmla="*/ 6493 w 8135"/>
                <a:gd name="connsiteY2" fmla="*/ 1293 h 13168"/>
                <a:gd name="connsiteX3" fmla="*/ 6329 w 8135"/>
                <a:gd name="connsiteY3" fmla="*/ 1063 h 13168"/>
                <a:gd name="connsiteX4" fmla="*/ 6411 w 8135"/>
                <a:gd name="connsiteY4" fmla="*/ 1196 h 13168"/>
                <a:gd name="connsiteX5" fmla="*/ 4075 w 8135"/>
                <a:gd name="connsiteY5" fmla="*/ 0 h 13168"/>
                <a:gd name="connsiteX6" fmla="*/ 492 w 8135"/>
                <a:gd name="connsiteY6" fmla="*/ 3455 h 13168"/>
                <a:gd name="connsiteX7" fmla="*/ 388 w 8135"/>
                <a:gd name="connsiteY7" fmla="*/ 3781 h 13168"/>
                <a:gd name="connsiteX8" fmla="*/ 0 w 8135"/>
                <a:gd name="connsiteY8" fmla="*/ 6584 h 13168"/>
                <a:gd name="connsiteX9" fmla="*/ 4067 w 8135"/>
                <a:gd name="connsiteY9" fmla="*/ 13168 h 13168"/>
                <a:gd name="connsiteX10" fmla="*/ 8135 w 8135"/>
                <a:gd name="connsiteY10" fmla="*/ 6765 h 13168"/>
                <a:gd name="connsiteX11" fmla="*/ 7001 w 8135"/>
                <a:gd name="connsiteY11" fmla="*/ 10269 h 13168"/>
                <a:gd name="connsiteX12" fmla="*/ 5799 w 8135"/>
                <a:gd name="connsiteY12" fmla="*/ 10269 h 13168"/>
                <a:gd name="connsiteX13" fmla="*/ 5023 w 8135"/>
                <a:gd name="connsiteY13" fmla="*/ 6584 h 13168"/>
                <a:gd name="connsiteX14" fmla="*/ 5799 w 8135"/>
                <a:gd name="connsiteY14" fmla="*/ 2900 h 13168"/>
                <a:gd name="connsiteX15" fmla="*/ 7001 w 8135"/>
                <a:gd name="connsiteY15" fmla="*/ 2900 h 13168"/>
                <a:gd name="connsiteX16" fmla="*/ 7777 w 8135"/>
                <a:gd name="connsiteY16" fmla="*/ 6584 h 13168"/>
                <a:gd name="connsiteX17" fmla="*/ 7001 w 8135"/>
                <a:gd name="connsiteY17" fmla="*/ 10269 h 1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5" h="13168" extrusionOk="0">
                  <a:moveTo>
                    <a:pt x="8135" y="6765"/>
                  </a:moveTo>
                  <a:lnTo>
                    <a:pt x="8135" y="6403"/>
                  </a:lnTo>
                  <a:cubicBezTo>
                    <a:pt x="8098" y="4313"/>
                    <a:pt x="7463" y="2465"/>
                    <a:pt x="6493" y="1293"/>
                  </a:cubicBezTo>
                  <a:lnTo>
                    <a:pt x="6329" y="1063"/>
                  </a:lnTo>
                  <a:lnTo>
                    <a:pt x="6411" y="1196"/>
                  </a:lnTo>
                  <a:cubicBezTo>
                    <a:pt x="5747" y="447"/>
                    <a:pt x="4941" y="0"/>
                    <a:pt x="4075" y="0"/>
                  </a:cubicBezTo>
                  <a:cubicBezTo>
                    <a:pt x="2530" y="0"/>
                    <a:pt x="1179" y="1402"/>
                    <a:pt x="492" y="3455"/>
                  </a:cubicBezTo>
                  <a:cubicBezTo>
                    <a:pt x="457" y="3564"/>
                    <a:pt x="423" y="3672"/>
                    <a:pt x="388" y="3781"/>
                  </a:cubicBezTo>
                  <a:cubicBezTo>
                    <a:pt x="141" y="4639"/>
                    <a:pt x="0" y="5581"/>
                    <a:pt x="0" y="6584"/>
                  </a:cubicBezTo>
                  <a:cubicBezTo>
                    <a:pt x="0" y="10220"/>
                    <a:pt x="1821" y="13168"/>
                    <a:pt x="4067" y="13168"/>
                  </a:cubicBezTo>
                  <a:cubicBezTo>
                    <a:pt x="6277" y="13168"/>
                    <a:pt x="8075" y="10317"/>
                    <a:pt x="8135" y="6765"/>
                  </a:cubicBezTo>
                  <a:close/>
                  <a:moveTo>
                    <a:pt x="7001" y="10269"/>
                  </a:moveTo>
                  <a:cubicBezTo>
                    <a:pt x="6695" y="10897"/>
                    <a:pt x="6105" y="10897"/>
                    <a:pt x="5799" y="10269"/>
                  </a:cubicBezTo>
                  <a:cubicBezTo>
                    <a:pt x="5314" y="9254"/>
                    <a:pt x="5023" y="7973"/>
                    <a:pt x="5023" y="6584"/>
                  </a:cubicBezTo>
                  <a:cubicBezTo>
                    <a:pt x="5023" y="5195"/>
                    <a:pt x="5314" y="3914"/>
                    <a:pt x="5799" y="2900"/>
                  </a:cubicBezTo>
                  <a:cubicBezTo>
                    <a:pt x="6105" y="2271"/>
                    <a:pt x="6695" y="2271"/>
                    <a:pt x="7001" y="2900"/>
                  </a:cubicBezTo>
                  <a:cubicBezTo>
                    <a:pt x="7486" y="3914"/>
                    <a:pt x="7777" y="5195"/>
                    <a:pt x="7777" y="6584"/>
                  </a:cubicBezTo>
                  <a:cubicBezTo>
                    <a:pt x="7777" y="7973"/>
                    <a:pt x="7493" y="9254"/>
                    <a:pt x="7001" y="1026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D3F31E51-8552-184E-ADD6-1F4B10846460}"/>
                </a:ext>
              </a:extLst>
            </p:cNvPr>
            <p:cNvSpPr txBox="1"/>
            <p:nvPr/>
          </p:nvSpPr>
          <p:spPr>
            <a:xfrm>
              <a:off x="5864573" y="1116915"/>
              <a:ext cx="120976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SUSTAINABLE DEVELOPMENT</a:t>
              </a:r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1308FAB9-407F-6048-92E6-4EC5A14B2AF5}"/>
                </a:ext>
              </a:extLst>
            </p:cNvPr>
            <p:cNvSpPr/>
            <p:nvPr/>
          </p:nvSpPr>
          <p:spPr>
            <a:xfrm rot="720000">
              <a:off x="7683404" y="115443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F0E371C2-28A6-A54B-A1A5-59D580002D52}"/>
                </a:ext>
              </a:extLst>
            </p:cNvPr>
            <p:cNvSpPr/>
            <p:nvPr/>
          </p:nvSpPr>
          <p:spPr>
            <a:xfrm rot="720000">
              <a:off x="7538297" y="58299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279939A1-8581-8240-8011-B77E51ED1882}"/>
                </a:ext>
              </a:extLst>
            </p:cNvPr>
            <p:cNvSpPr/>
            <p:nvPr/>
          </p:nvSpPr>
          <p:spPr>
            <a:xfrm rot="720000">
              <a:off x="7064176" y="16197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B8AA261-8E62-EE4A-93A7-1A6ADFC17F2F}"/>
                </a:ext>
              </a:extLst>
            </p:cNvPr>
            <p:cNvSpPr/>
            <p:nvPr/>
          </p:nvSpPr>
          <p:spPr>
            <a:xfrm rot="720000">
              <a:off x="6342130" y="1869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7678FD4B-D3FC-5B43-95F0-E79406D45E38}"/>
                </a:ext>
              </a:extLst>
            </p:cNvPr>
            <p:cNvSpPr txBox="1"/>
            <p:nvPr/>
          </p:nvSpPr>
          <p:spPr>
            <a:xfrm>
              <a:off x="7436141" y="1176411"/>
              <a:ext cx="143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SOCIAL INCLUSION</a:t>
              </a:r>
            </a:p>
            <a:p>
              <a:r>
                <a:rPr lang="en-US" sz="1100" noProof="1"/>
                <a:t>AND RECOGNIZATION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C156887B-33CA-8C40-AC57-8D622DBAB926}"/>
                </a:ext>
              </a:extLst>
            </p:cNvPr>
            <p:cNvSpPr txBox="1"/>
            <p:nvPr/>
          </p:nvSpPr>
          <p:spPr>
            <a:xfrm>
              <a:off x="7590592" y="624644"/>
              <a:ext cx="928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GENDER EQUALITY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98DE6AE6-CA16-FF4B-9564-0F7FD35A01E3}"/>
                </a:ext>
              </a:extLst>
            </p:cNvPr>
            <p:cNvSpPr txBox="1"/>
            <p:nvPr/>
          </p:nvSpPr>
          <p:spPr>
            <a:xfrm>
              <a:off x="6745880" y="298246"/>
              <a:ext cx="12779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RESELIENCE CITY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884EFBEA-4A4E-AF41-8F25-E92EF8ED154F}"/>
                </a:ext>
              </a:extLst>
            </p:cNvPr>
            <p:cNvSpPr txBox="1"/>
            <p:nvPr/>
          </p:nvSpPr>
          <p:spPr>
            <a:xfrm>
              <a:off x="5790826" y="122974"/>
              <a:ext cx="13598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CLIMATE CHANGE</a:t>
              </a: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25008080-6900-D24F-8223-43A1C9085D66}"/>
              </a:ext>
            </a:extLst>
          </p:cNvPr>
          <p:cNvGrpSpPr/>
          <p:nvPr/>
        </p:nvGrpSpPr>
        <p:grpSpPr>
          <a:xfrm>
            <a:off x="217308" y="1387821"/>
            <a:ext cx="2843432" cy="1795947"/>
            <a:chOff x="217308" y="1387821"/>
            <a:chExt cx="2843432" cy="1795947"/>
          </a:xfrm>
        </p:grpSpPr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2695A98E-5D1A-F747-967F-59A4E203F38F}"/>
                </a:ext>
              </a:extLst>
            </p:cNvPr>
            <p:cNvSpPr/>
            <p:nvPr/>
          </p:nvSpPr>
          <p:spPr>
            <a:xfrm>
              <a:off x="1757055" y="160679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9BF38F83-42EF-F147-B138-BB33958206C2}"/>
                </a:ext>
              </a:extLst>
            </p:cNvPr>
            <p:cNvSpPr/>
            <p:nvPr/>
          </p:nvSpPr>
          <p:spPr>
            <a:xfrm rot="720000">
              <a:off x="941646" y="202324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D673AF15-AF99-6047-AC3E-FCAFAD034EED}"/>
                </a:ext>
              </a:extLst>
            </p:cNvPr>
            <p:cNvSpPr/>
            <p:nvPr/>
          </p:nvSpPr>
          <p:spPr>
            <a:xfrm rot="720000">
              <a:off x="1239165" y="140545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A9CB9093-A1DF-E94F-AE6E-CE221810C20C}"/>
                </a:ext>
              </a:extLst>
            </p:cNvPr>
            <p:cNvSpPr/>
            <p:nvPr/>
          </p:nvSpPr>
          <p:spPr>
            <a:xfrm rot="720000">
              <a:off x="1099604" y="2706557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7EF84434-9298-E644-A2C0-A52F551A169A}"/>
                </a:ext>
              </a:extLst>
            </p:cNvPr>
            <p:cNvSpPr txBox="1"/>
            <p:nvPr/>
          </p:nvSpPr>
          <p:spPr>
            <a:xfrm>
              <a:off x="356371" y="1387821"/>
              <a:ext cx="143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MARKETING COMMUNICATIONS</a:t>
              </a: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AD6EA684-0F52-D140-A2DC-927FDDD0E7F6}"/>
                </a:ext>
              </a:extLst>
            </p:cNvPr>
            <p:cNvSpPr txBox="1"/>
            <p:nvPr/>
          </p:nvSpPr>
          <p:spPr>
            <a:xfrm>
              <a:off x="791187" y="2752881"/>
              <a:ext cx="105554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FILM AND ANIMATION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FC157CAA-FD10-294B-BB35-05FB90DB833F}"/>
                </a:ext>
              </a:extLst>
            </p:cNvPr>
            <p:cNvSpPr txBox="1"/>
            <p:nvPr/>
          </p:nvSpPr>
          <p:spPr>
            <a:xfrm>
              <a:off x="1831789" y="2144841"/>
              <a:ext cx="1123704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CREATIVE ART</a:t>
              </a:r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EA88A990-D2CF-4740-B10D-E28C94EA57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06408" y="2251601"/>
              <a:ext cx="355208" cy="810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310BF0C2-FDED-1F44-A1AD-223AAEA158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64068" y="1767873"/>
              <a:ext cx="185730" cy="15365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E88C7097-3ACC-BC4A-BD16-40E9683B48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9307" y="2691659"/>
              <a:ext cx="426528" cy="20717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BCFDFE41-91E2-F246-A5B7-1C29D3D68582}"/>
                </a:ext>
              </a:extLst>
            </p:cNvPr>
            <p:cNvSpPr txBox="1"/>
            <p:nvPr/>
          </p:nvSpPr>
          <p:spPr>
            <a:xfrm>
              <a:off x="217308" y="2157635"/>
              <a:ext cx="14341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GRAPHICAL DESIGN</a:t>
              </a: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D7F86289-508B-EF44-B13F-A481D84D306E}"/>
              </a:ext>
            </a:extLst>
          </p:cNvPr>
          <p:cNvGrpSpPr/>
          <p:nvPr/>
        </p:nvGrpSpPr>
        <p:grpSpPr>
          <a:xfrm>
            <a:off x="2309346" y="64162"/>
            <a:ext cx="3051193" cy="1939420"/>
            <a:chOff x="2309346" y="64162"/>
            <a:chExt cx="3051193" cy="1939420"/>
          </a:xfrm>
        </p:grpSpPr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DCF63621-E60A-594F-978E-3BD8D837CA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38390" y="996393"/>
              <a:ext cx="383004" cy="11465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88A9FD13-F743-C34D-8D17-D37EAED8B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3360" y="1524650"/>
              <a:ext cx="333067" cy="6489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83ECBD91-B0D3-E845-A938-D6596FA29D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2793" y="582166"/>
              <a:ext cx="123736" cy="20145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005EC5BF-8528-9040-9B11-67AC427774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7128" y="533009"/>
              <a:ext cx="123732" cy="27228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D39E6188-D34E-E448-B48B-18CB391BCC90}"/>
                </a:ext>
              </a:extLst>
            </p:cNvPr>
            <p:cNvSpPr/>
            <p:nvPr/>
          </p:nvSpPr>
          <p:spPr>
            <a:xfrm rot="720000">
              <a:off x="3275022" y="137697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CCE14ED0-AD83-FB45-8316-45145C1738CD}"/>
                </a:ext>
              </a:extLst>
            </p:cNvPr>
            <p:cNvSpPr/>
            <p:nvPr/>
          </p:nvSpPr>
          <p:spPr>
            <a:xfrm rot="720000">
              <a:off x="3276426" y="67373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4BDFD052-70B0-6B4B-8D79-8218971EC5DC}"/>
                </a:ext>
              </a:extLst>
            </p:cNvPr>
            <p:cNvSpPr/>
            <p:nvPr/>
          </p:nvSpPr>
          <p:spPr>
            <a:xfrm rot="720000">
              <a:off x="3836689" y="15882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3A81176-23BE-E34D-B6B1-BCE01BB76C6E}"/>
                </a:ext>
              </a:extLst>
            </p:cNvPr>
            <p:cNvSpPr/>
            <p:nvPr/>
          </p:nvSpPr>
          <p:spPr>
            <a:xfrm rot="720000">
              <a:off x="4820697" y="11542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Shape">
              <a:extLst>
                <a:ext uri="{FF2B5EF4-FFF2-40B4-BE49-F238E27FC236}">
                  <a16:creationId xmlns:a16="http://schemas.microsoft.com/office/drawing/2014/main" id="{BCA14878-FD3A-904C-ACEA-D3068637E035}"/>
                </a:ext>
              </a:extLst>
            </p:cNvPr>
            <p:cNvSpPr/>
            <p:nvPr/>
          </p:nvSpPr>
          <p:spPr>
            <a:xfrm>
              <a:off x="3980382" y="699936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F56B2390-D078-1742-BC81-8F0E82E27B44}"/>
                </a:ext>
              </a:extLst>
            </p:cNvPr>
            <p:cNvSpPr txBox="1"/>
            <p:nvPr/>
          </p:nvSpPr>
          <p:spPr>
            <a:xfrm>
              <a:off x="4051633" y="1217667"/>
              <a:ext cx="1308906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COMMUNICATION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871FC541-92A4-CF47-83F2-DDFD225A7D67}"/>
                </a:ext>
              </a:extLst>
            </p:cNvPr>
            <p:cNvSpPr txBox="1"/>
            <p:nvPr/>
          </p:nvSpPr>
          <p:spPr>
            <a:xfrm>
              <a:off x="3249291" y="64162"/>
              <a:ext cx="11908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NEW MEDIA AND</a:t>
              </a:r>
            </a:p>
            <a:p>
              <a:pPr algn="r"/>
              <a:r>
                <a:rPr lang="en-US" sz="1100" noProof="1"/>
                <a:t>GLOBALIZATION </a:t>
              </a: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5CFE6687-8BFA-3A49-AFD7-65336788A1D8}"/>
                </a:ext>
              </a:extLst>
            </p:cNvPr>
            <p:cNvSpPr txBox="1"/>
            <p:nvPr/>
          </p:nvSpPr>
          <p:spPr>
            <a:xfrm>
              <a:off x="2619693" y="1532615"/>
              <a:ext cx="14341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CRITICAL THINKING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30CD6F3E-BAC4-6144-8C9B-99908853A094}"/>
                </a:ext>
              </a:extLst>
            </p:cNvPr>
            <p:cNvSpPr txBox="1"/>
            <p:nvPr/>
          </p:nvSpPr>
          <p:spPr>
            <a:xfrm>
              <a:off x="2309346" y="682192"/>
              <a:ext cx="143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CONTEMPORARY PR PRACTICES</a:t>
              </a:r>
            </a:p>
          </p:txBody>
        </p:sp>
      </p:grpSp>
      <p:sp>
        <p:nvSpPr>
          <p:cNvPr id="313" name="TextBox 312">
            <a:extLst>
              <a:ext uri="{FF2B5EF4-FFF2-40B4-BE49-F238E27FC236}">
                <a16:creationId xmlns:a16="http://schemas.microsoft.com/office/drawing/2014/main" id="{86687EC9-E66B-334F-8755-D60E307C6235}"/>
              </a:ext>
            </a:extLst>
          </p:cNvPr>
          <p:cNvSpPr txBox="1"/>
          <p:nvPr/>
        </p:nvSpPr>
        <p:spPr>
          <a:xfrm>
            <a:off x="4619659" y="10849"/>
            <a:ext cx="143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noProof="1"/>
              <a:t>ENVIRONMENT</a:t>
            </a:r>
          </a:p>
          <a:p>
            <a:r>
              <a:rPr lang="en-US" sz="1100" noProof="1"/>
              <a:t>AND MULTICULTURISM</a:t>
            </a: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B9339376-F825-B645-BA36-6B4F37F73FF1}"/>
              </a:ext>
            </a:extLst>
          </p:cNvPr>
          <p:cNvGrpSpPr/>
          <p:nvPr/>
        </p:nvGrpSpPr>
        <p:grpSpPr>
          <a:xfrm>
            <a:off x="7712763" y="1040183"/>
            <a:ext cx="3058676" cy="1887823"/>
            <a:chOff x="7712763" y="1040183"/>
            <a:chExt cx="3058676" cy="1887823"/>
          </a:xfrm>
        </p:grpSpPr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C03CE8A6-0E9E-5D49-824B-EAA886219B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66566" y="1826449"/>
              <a:ext cx="549821" cy="22022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8C2665C6-7B12-E34E-964D-99BBB09D99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45774" y="1381132"/>
              <a:ext cx="290057" cy="42719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8B4448EE-D19F-0846-BF94-D1EC5CFDABA1}"/>
                </a:ext>
              </a:extLst>
            </p:cNvPr>
            <p:cNvCxnSpPr>
              <a:cxnSpLocks/>
            </p:cNvCxnSpPr>
            <p:nvPr/>
          </p:nvCxnSpPr>
          <p:spPr>
            <a:xfrm>
              <a:off x="9316654" y="2376051"/>
              <a:ext cx="337844" cy="3777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CAA85080-43A1-4141-A0BC-8534A427FC57}"/>
                </a:ext>
              </a:extLst>
            </p:cNvPr>
            <p:cNvSpPr/>
            <p:nvPr/>
          </p:nvSpPr>
          <p:spPr>
            <a:xfrm rot="720000">
              <a:off x="9637887" y="218656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597CC909-F90E-914C-85C2-941194B35323}"/>
                </a:ext>
              </a:extLst>
            </p:cNvPr>
            <p:cNvSpPr/>
            <p:nvPr/>
          </p:nvSpPr>
          <p:spPr>
            <a:xfrm rot="720000">
              <a:off x="9145142" y="104018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12ACA9B9-BB15-F947-9378-899D30001FD5}"/>
                </a:ext>
              </a:extLst>
            </p:cNvPr>
            <p:cNvSpPr/>
            <p:nvPr/>
          </p:nvSpPr>
          <p:spPr>
            <a:xfrm rot="720000">
              <a:off x="9570442" y="1553884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Shape">
              <a:extLst>
                <a:ext uri="{FF2B5EF4-FFF2-40B4-BE49-F238E27FC236}">
                  <a16:creationId xmlns:a16="http://schemas.microsoft.com/office/drawing/2014/main" id="{8C32FE15-4686-A94C-B520-2874DF9E992F}"/>
                </a:ext>
              </a:extLst>
            </p:cNvPr>
            <p:cNvSpPr/>
            <p:nvPr/>
          </p:nvSpPr>
          <p:spPr>
            <a:xfrm>
              <a:off x="8045632" y="1624459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C98828D4-A4E6-C34B-8E36-4AC5AF1351D9}"/>
                </a:ext>
              </a:extLst>
            </p:cNvPr>
            <p:cNvSpPr txBox="1"/>
            <p:nvPr/>
          </p:nvSpPr>
          <p:spPr>
            <a:xfrm>
              <a:off x="7712763" y="2164161"/>
              <a:ext cx="1082511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GOVERNANCE</a:t>
              </a: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B43D03F3-8EBA-6543-9B1B-2AD6096CBED8}"/>
                </a:ext>
              </a:extLst>
            </p:cNvPr>
            <p:cNvSpPr txBox="1"/>
            <p:nvPr/>
          </p:nvSpPr>
          <p:spPr>
            <a:xfrm>
              <a:off x="9414079" y="2234797"/>
              <a:ext cx="13573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PUBLIC POLICY AND MANAGEMENT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B0041E96-0630-F845-B9F0-8E3FFFC4CF6F}"/>
                </a:ext>
              </a:extLst>
            </p:cNvPr>
            <p:cNvSpPr txBox="1"/>
            <p:nvPr/>
          </p:nvSpPr>
          <p:spPr>
            <a:xfrm>
              <a:off x="9369965" y="1656192"/>
              <a:ext cx="11180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AUTONOMY</a:t>
              </a: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4559CE3A-A1D8-DC4D-9D0F-C6A4A99F08D3}"/>
                </a:ext>
              </a:extLst>
            </p:cNvPr>
            <p:cNvSpPr txBox="1"/>
            <p:nvPr/>
          </p:nvSpPr>
          <p:spPr>
            <a:xfrm>
              <a:off x="8936338" y="1145991"/>
              <a:ext cx="11432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SOCIAL CAPITAL</a:t>
              </a: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9369F3F5-EA38-2E48-86A6-EAA6FDD83E8F}"/>
              </a:ext>
            </a:extLst>
          </p:cNvPr>
          <p:cNvGrpSpPr/>
          <p:nvPr/>
        </p:nvGrpSpPr>
        <p:grpSpPr>
          <a:xfrm>
            <a:off x="8892043" y="2722154"/>
            <a:ext cx="2686397" cy="1699173"/>
            <a:chOff x="8892043" y="2722154"/>
            <a:chExt cx="2686397" cy="1699173"/>
          </a:xfrm>
        </p:grpSpPr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E7AAD67B-A369-6347-97C7-51CC38F1BC0F}"/>
                </a:ext>
              </a:extLst>
            </p:cNvPr>
            <p:cNvCxnSpPr>
              <a:cxnSpLocks/>
              <a:endCxn id="331" idx="9"/>
            </p:cNvCxnSpPr>
            <p:nvPr/>
          </p:nvCxnSpPr>
          <p:spPr>
            <a:xfrm flipH="1" flipV="1">
              <a:off x="9969760" y="4102025"/>
              <a:ext cx="342594" cy="31930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69CE7B10-81B2-9744-8A26-C831E588FD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37318" y="3520046"/>
              <a:ext cx="389892" cy="1177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C82E77C9-F391-9E45-A544-C48FCC62C3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87769" y="2996918"/>
              <a:ext cx="374043" cy="2547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6C690BB8-7DC8-3940-8FE4-C920CB7D86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66855" y="3779739"/>
              <a:ext cx="428944" cy="19105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Shape">
              <a:extLst>
                <a:ext uri="{FF2B5EF4-FFF2-40B4-BE49-F238E27FC236}">
                  <a16:creationId xmlns:a16="http://schemas.microsoft.com/office/drawing/2014/main" id="{EE74B895-DD4C-A749-B8FA-31CD6623DBE3}"/>
                </a:ext>
              </a:extLst>
            </p:cNvPr>
            <p:cNvSpPr/>
            <p:nvPr/>
          </p:nvSpPr>
          <p:spPr>
            <a:xfrm>
              <a:off x="8929233" y="2927556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A55304F5-AFCF-094F-93D0-89BF7F26E8DB}"/>
                </a:ext>
              </a:extLst>
            </p:cNvPr>
            <p:cNvSpPr/>
            <p:nvPr/>
          </p:nvSpPr>
          <p:spPr>
            <a:xfrm>
              <a:off x="8892043" y="3413510"/>
              <a:ext cx="1568205" cy="383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HARMONIZATION OF LAW AND SHARIAH</a:t>
              </a: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B1AF9249-E238-8E4C-91F3-36FF2B77221F}"/>
                </a:ext>
              </a:extLst>
            </p:cNvPr>
            <p:cNvSpPr/>
            <p:nvPr/>
          </p:nvSpPr>
          <p:spPr>
            <a:xfrm rot="720000">
              <a:off x="10309760" y="2722154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60904037-3D11-5F4E-9349-BDA725DEFF27}"/>
                </a:ext>
              </a:extLst>
            </p:cNvPr>
            <p:cNvSpPr/>
            <p:nvPr/>
          </p:nvSpPr>
          <p:spPr>
            <a:xfrm rot="720000">
              <a:off x="10500725" y="327448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3B3537C4-89DB-D940-A6DE-619E9A3048CA}"/>
                </a:ext>
              </a:extLst>
            </p:cNvPr>
            <p:cNvSpPr/>
            <p:nvPr/>
          </p:nvSpPr>
          <p:spPr>
            <a:xfrm rot="720000">
              <a:off x="10461483" y="378724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BC757C11-A8CE-ED41-B392-954459FBD879}"/>
                </a:ext>
              </a:extLst>
            </p:cNvPr>
            <p:cNvSpPr/>
            <p:nvPr/>
          </p:nvSpPr>
          <p:spPr>
            <a:xfrm>
              <a:off x="10515592" y="3330704"/>
              <a:ext cx="1027845" cy="397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/>
                <a:t>SHARIAH AND  IT</a:t>
              </a: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02941C8D-CCAA-0F47-8924-5CD3DB52A4CA}"/>
                </a:ext>
              </a:extLst>
            </p:cNvPr>
            <p:cNvSpPr/>
            <p:nvPr/>
          </p:nvSpPr>
          <p:spPr>
            <a:xfrm>
              <a:off x="10150470" y="2794958"/>
              <a:ext cx="1386714" cy="397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/>
                <a:t>SHARIAH,  BANKING AND FINANCE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B60D38CE-50DC-464C-9A79-CE6FFAD96D4C}"/>
                </a:ext>
              </a:extLst>
            </p:cNvPr>
            <p:cNvSpPr/>
            <p:nvPr/>
          </p:nvSpPr>
          <p:spPr>
            <a:xfrm>
              <a:off x="10350956" y="3847697"/>
              <a:ext cx="1227484" cy="397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/>
                <a:t>SHARIAH AND GOVERNANCE</a:t>
              </a:r>
            </a:p>
          </p:txBody>
        </p:sp>
      </p:grpSp>
      <p:sp>
        <p:nvSpPr>
          <p:cNvPr id="339" name="Oval 338">
            <a:extLst>
              <a:ext uri="{FF2B5EF4-FFF2-40B4-BE49-F238E27FC236}">
                <a16:creationId xmlns:a16="http://schemas.microsoft.com/office/drawing/2014/main" id="{582FBDCA-D30E-A647-9E59-3011AF63E0BC}"/>
              </a:ext>
            </a:extLst>
          </p:cNvPr>
          <p:cNvSpPr/>
          <p:nvPr/>
        </p:nvSpPr>
        <p:spPr>
          <a:xfrm rot="720000">
            <a:off x="10082810" y="4208553"/>
            <a:ext cx="473790" cy="45964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FD43A834-067A-8343-933F-AC03F789F134}"/>
              </a:ext>
            </a:extLst>
          </p:cNvPr>
          <p:cNvSpPr/>
          <p:nvPr/>
        </p:nvSpPr>
        <p:spPr>
          <a:xfrm>
            <a:off x="10045322" y="4296105"/>
            <a:ext cx="1049018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/>
              <a:t>SHARIAH AND  SOCIAL LIFE</a:t>
            </a:r>
          </a:p>
        </p:txBody>
      </p: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D5F16121-4459-5144-BF66-9576EC497EEC}"/>
              </a:ext>
            </a:extLst>
          </p:cNvPr>
          <p:cNvGrpSpPr/>
          <p:nvPr/>
        </p:nvGrpSpPr>
        <p:grpSpPr>
          <a:xfrm>
            <a:off x="8154222" y="4203337"/>
            <a:ext cx="3209632" cy="2045513"/>
            <a:chOff x="8154222" y="4203337"/>
            <a:chExt cx="3209632" cy="2045513"/>
          </a:xfrm>
        </p:grpSpPr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35C404C3-B2D2-8E44-893E-F962FEED5608}"/>
                </a:ext>
              </a:extLst>
            </p:cNvPr>
            <p:cNvCxnSpPr>
              <a:cxnSpLocks/>
              <a:stCxn id="345" idx="1"/>
            </p:cNvCxnSpPr>
            <p:nvPr/>
          </p:nvCxnSpPr>
          <p:spPr>
            <a:xfrm flipH="1" flipV="1">
              <a:off x="9054572" y="5275303"/>
              <a:ext cx="286644" cy="46149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99595AFC-C2F9-8746-B202-95B15CACA5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82983" y="5183538"/>
              <a:ext cx="502142" cy="36156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7796114A-D1EA-404F-BC91-3145C47FDB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70834" y="4963894"/>
              <a:ext cx="718297" cy="5887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9662E79B-B1E3-5B49-98FC-DA09D5615633}"/>
                </a:ext>
              </a:extLst>
            </p:cNvPr>
            <p:cNvSpPr/>
            <p:nvPr/>
          </p:nvSpPr>
          <p:spPr>
            <a:xfrm rot="720000">
              <a:off x="9234383" y="5700759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5B7B1823-3021-D043-8A23-BD76B31A2AB1}"/>
                </a:ext>
              </a:extLst>
            </p:cNvPr>
            <p:cNvSpPr/>
            <p:nvPr/>
          </p:nvSpPr>
          <p:spPr>
            <a:xfrm rot="720000">
              <a:off x="9780256" y="537690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02781817-A004-C34B-9CA6-23D346F12553}"/>
                </a:ext>
              </a:extLst>
            </p:cNvPr>
            <p:cNvSpPr/>
            <p:nvPr/>
          </p:nvSpPr>
          <p:spPr>
            <a:xfrm rot="720000">
              <a:off x="9952237" y="477982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Shape">
              <a:extLst>
                <a:ext uri="{FF2B5EF4-FFF2-40B4-BE49-F238E27FC236}">
                  <a16:creationId xmlns:a16="http://schemas.microsoft.com/office/drawing/2014/main" id="{A3C112DC-31F4-0142-A6BC-8E78E77086E6}"/>
                </a:ext>
              </a:extLst>
            </p:cNvPr>
            <p:cNvSpPr/>
            <p:nvPr/>
          </p:nvSpPr>
          <p:spPr>
            <a:xfrm>
              <a:off x="8186024" y="4203337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C8AB6062-DEB2-2A47-9CDF-86A203C4BDD3}"/>
                </a:ext>
              </a:extLst>
            </p:cNvPr>
            <p:cNvSpPr/>
            <p:nvPr/>
          </p:nvSpPr>
          <p:spPr>
            <a:xfrm>
              <a:off x="8154222" y="4698552"/>
              <a:ext cx="171675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200" b="1" dirty="0"/>
                <a:t>LAW AND TECHNOLOGY</a:t>
              </a:r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9F20EF3D-CF95-704F-8494-347C742943F4}"/>
                </a:ext>
              </a:extLst>
            </p:cNvPr>
            <p:cNvSpPr/>
            <p:nvPr/>
          </p:nvSpPr>
          <p:spPr>
            <a:xfrm>
              <a:off x="9929152" y="4837210"/>
              <a:ext cx="143470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LAW, IT AND DATA PROTECTION</a:t>
              </a: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487C6DCA-EB20-0A4E-8A7D-7FDCEBFD478D}"/>
                </a:ext>
              </a:extLst>
            </p:cNvPr>
            <p:cNvSpPr/>
            <p:nvPr/>
          </p:nvSpPr>
          <p:spPr>
            <a:xfrm>
              <a:off x="9714557" y="5354586"/>
              <a:ext cx="130208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PROVIDERS</a:t>
              </a:r>
            </a:p>
            <a:p>
              <a:pPr lvl="0"/>
              <a:r>
                <a:rPr lang="en-US" sz="1100" dirty="0"/>
                <a:t>RESPONSIBILITY</a:t>
              </a: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9C5E539D-D250-4D4E-9F8F-BD3232C656F1}"/>
                </a:ext>
              </a:extLst>
            </p:cNvPr>
            <p:cNvSpPr/>
            <p:nvPr/>
          </p:nvSpPr>
          <p:spPr>
            <a:xfrm>
              <a:off x="8989511" y="5817963"/>
              <a:ext cx="134217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RIGHTS TO ACCESS INFORMATION</a:t>
              </a: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CCD22957-FD7B-AD48-A412-153A991B1BD1}"/>
              </a:ext>
            </a:extLst>
          </p:cNvPr>
          <p:cNvGrpSpPr/>
          <p:nvPr/>
        </p:nvGrpSpPr>
        <p:grpSpPr>
          <a:xfrm>
            <a:off x="6144657" y="4887844"/>
            <a:ext cx="2621350" cy="1855745"/>
            <a:chOff x="6144657" y="4887844"/>
            <a:chExt cx="2621350" cy="1855745"/>
          </a:xfrm>
        </p:grpSpPr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3905A7D6-BEFC-744C-BD8F-EA245A65D3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31689" y="6018606"/>
              <a:ext cx="109860" cy="26648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BE5147B3-DB71-BA46-8EB4-FA771256DACB}"/>
                </a:ext>
              </a:extLst>
            </p:cNvPr>
            <p:cNvCxnSpPr>
              <a:cxnSpLocks/>
              <a:stCxn id="358" idx="0"/>
            </p:cNvCxnSpPr>
            <p:nvPr/>
          </p:nvCxnSpPr>
          <p:spPr>
            <a:xfrm flipV="1">
              <a:off x="6720249" y="6127978"/>
              <a:ext cx="79963" cy="1609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7C7AA0E7-3DD8-7040-878B-872785F2AD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59405" y="5909829"/>
              <a:ext cx="272091" cy="2089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D626701-3462-E541-B9AC-46680664134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88466" y="5620868"/>
              <a:ext cx="451034" cy="5927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26059296-F5E2-9A44-B063-6BC445812E14}"/>
                </a:ext>
              </a:extLst>
            </p:cNvPr>
            <p:cNvSpPr/>
            <p:nvPr/>
          </p:nvSpPr>
          <p:spPr>
            <a:xfrm rot="720000">
              <a:off x="6435572" y="628394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7B3D0712-0B2E-1246-9185-66CDC6F792E9}"/>
                </a:ext>
              </a:extLst>
            </p:cNvPr>
            <p:cNvSpPr/>
            <p:nvPr/>
          </p:nvSpPr>
          <p:spPr>
            <a:xfrm rot="720000">
              <a:off x="7142065" y="626312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1823181C-3321-5B47-BB40-AD9E8EE5A9B1}"/>
                </a:ext>
              </a:extLst>
            </p:cNvPr>
            <p:cNvSpPr/>
            <p:nvPr/>
          </p:nvSpPr>
          <p:spPr>
            <a:xfrm rot="720000">
              <a:off x="7809804" y="600603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AA9ABB03-C899-5F47-B9D7-0CD57725CF9E}"/>
                </a:ext>
              </a:extLst>
            </p:cNvPr>
            <p:cNvSpPr/>
            <p:nvPr/>
          </p:nvSpPr>
          <p:spPr>
            <a:xfrm rot="720000">
              <a:off x="8050755" y="549795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Shape">
              <a:extLst>
                <a:ext uri="{FF2B5EF4-FFF2-40B4-BE49-F238E27FC236}">
                  <a16:creationId xmlns:a16="http://schemas.microsoft.com/office/drawing/2014/main" id="{C0CE544F-F845-6447-93FF-1A099805AF9A}"/>
                </a:ext>
              </a:extLst>
            </p:cNvPr>
            <p:cNvSpPr/>
            <p:nvPr/>
          </p:nvSpPr>
          <p:spPr>
            <a:xfrm>
              <a:off x="6403755" y="4887844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rgbClr val="00B05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4DF11FE6-5D5A-7F4E-B878-89D65C221FAF}"/>
                </a:ext>
              </a:extLst>
            </p:cNvPr>
            <p:cNvSpPr txBox="1"/>
            <p:nvPr/>
          </p:nvSpPr>
          <p:spPr>
            <a:xfrm>
              <a:off x="6709791" y="5338306"/>
              <a:ext cx="1344901" cy="30777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400" b="1" noProof="1"/>
                <a:t>E-GOVERNANCE</a:t>
              </a: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0729E13C-42F3-7B41-9380-B7732BD56442}"/>
                </a:ext>
              </a:extLst>
            </p:cNvPr>
            <p:cNvSpPr txBox="1"/>
            <p:nvPr/>
          </p:nvSpPr>
          <p:spPr>
            <a:xfrm>
              <a:off x="7474593" y="6082390"/>
              <a:ext cx="12687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E-DEVELOPMENT</a:t>
              </a: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78162202-9255-E749-A621-F22B96F90C14}"/>
                </a:ext>
              </a:extLst>
            </p:cNvPr>
            <p:cNvSpPr txBox="1"/>
            <p:nvPr/>
          </p:nvSpPr>
          <p:spPr>
            <a:xfrm>
              <a:off x="6987515" y="6388488"/>
              <a:ext cx="8037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E-CITIZEN</a:t>
              </a: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29DCFB40-87D1-EC41-B28F-88C73C1281CD}"/>
                </a:ext>
              </a:extLst>
            </p:cNvPr>
            <p:cNvSpPr txBox="1"/>
            <p:nvPr/>
          </p:nvSpPr>
          <p:spPr>
            <a:xfrm>
              <a:off x="6144657" y="6439702"/>
              <a:ext cx="8962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E-SERVICE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08A07120-8043-D543-A596-89355F0ABF5E}"/>
                </a:ext>
              </a:extLst>
            </p:cNvPr>
            <p:cNvSpPr txBox="1"/>
            <p:nvPr/>
          </p:nvSpPr>
          <p:spPr>
            <a:xfrm>
              <a:off x="7810959" y="5607111"/>
              <a:ext cx="955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E-BUSINESS</a:t>
              </a: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ADE2144A-D064-B943-A82D-253DEB83C6E8}"/>
              </a:ext>
            </a:extLst>
          </p:cNvPr>
          <p:cNvGrpSpPr/>
          <p:nvPr/>
        </p:nvGrpSpPr>
        <p:grpSpPr>
          <a:xfrm>
            <a:off x="3157625" y="5033143"/>
            <a:ext cx="3206467" cy="1902885"/>
            <a:chOff x="3157625" y="5033143"/>
            <a:chExt cx="3206467" cy="1902885"/>
          </a:xfrm>
        </p:grpSpPr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BEB78175-4665-2F47-BD85-A59298CD1DBD}"/>
                </a:ext>
              </a:extLst>
            </p:cNvPr>
            <p:cNvSpPr txBox="1"/>
            <p:nvPr/>
          </p:nvSpPr>
          <p:spPr>
            <a:xfrm>
              <a:off x="4846021" y="5860486"/>
              <a:ext cx="5820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4</a:t>
              </a:r>
            </a:p>
          </p:txBody>
        </p: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066629BC-A184-EF4F-8A62-6F0AB00990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5146" y="6004369"/>
              <a:ext cx="262755" cy="17650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550BADDA-EE9F-0244-A3A2-77BD4CBCB8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5497" y="6296494"/>
              <a:ext cx="95229" cy="22480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E4681B1A-D73B-504F-B041-FCA24452506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59312" y="6178924"/>
              <a:ext cx="189876" cy="22997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Shape">
              <a:extLst>
                <a:ext uri="{FF2B5EF4-FFF2-40B4-BE49-F238E27FC236}">
                  <a16:creationId xmlns:a16="http://schemas.microsoft.com/office/drawing/2014/main" id="{600D3A27-A6C1-4549-853E-DECA74730B02}"/>
                </a:ext>
              </a:extLst>
            </p:cNvPr>
            <p:cNvSpPr/>
            <p:nvPr/>
          </p:nvSpPr>
          <p:spPr>
            <a:xfrm>
              <a:off x="4559527" y="503314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D91C6660-6DCF-204C-8C2D-84AE5DA66F30}"/>
                </a:ext>
              </a:extLst>
            </p:cNvPr>
            <p:cNvSpPr txBox="1"/>
            <p:nvPr/>
          </p:nvSpPr>
          <p:spPr>
            <a:xfrm>
              <a:off x="4877495" y="5540988"/>
              <a:ext cx="1218505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INTERNATIONAL RESELIENCE</a:t>
              </a:r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2E976903-8623-7F4E-9965-1F019E2F0A5F}"/>
                </a:ext>
              </a:extLst>
            </p:cNvPr>
            <p:cNvSpPr/>
            <p:nvPr/>
          </p:nvSpPr>
          <p:spPr>
            <a:xfrm rot="720000">
              <a:off x="5493449" y="6325592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685AB6CA-23E0-9449-A75E-A3111341F842}"/>
                </a:ext>
              </a:extLst>
            </p:cNvPr>
            <p:cNvSpPr/>
            <p:nvPr/>
          </p:nvSpPr>
          <p:spPr>
            <a:xfrm rot="720000">
              <a:off x="4662824" y="6427444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0E6D12A3-0686-314F-B5F2-CC4A1AE21053}"/>
                </a:ext>
              </a:extLst>
            </p:cNvPr>
            <p:cNvSpPr/>
            <p:nvPr/>
          </p:nvSpPr>
          <p:spPr>
            <a:xfrm rot="720000">
              <a:off x="4049235" y="5971277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ABD5A595-C033-7744-9178-A098022A970D}"/>
                </a:ext>
              </a:extLst>
            </p:cNvPr>
            <p:cNvSpPr txBox="1"/>
            <p:nvPr/>
          </p:nvSpPr>
          <p:spPr>
            <a:xfrm>
              <a:off x="5151541" y="6335864"/>
              <a:ext cx="121255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noProof="1"/>
                <a:t>DIPLOMACY AND INTERNATIONAL COOPERATION</a:t>
              </a: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8B40A07B-5A0A-CE4A-8EB1-903A8ECA7116}"/>
                </a:ext>
              </a:extLst>
            </p:cNvPr>
            <p:cNvSpPr txBox="1"/>
            <p:nvPr/>
          </p:nvSpPr>
          <p:spPr>
            <a:xfrm>
              <a:off x="4285972" y="6447160"/>
              <a:ext cx="9131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NON-GOVT </a:t>
              </a:r>
            </a:p>
            <a:p>
              <a:pPr algn="r"/>
              <a:r>
                <a:rPr lang="en-US" sz="1100" noProof="1"/>
                <a:t>AND NGOS</a:t>
              </a: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5F5BE3E0-0788-0044-A6A0-3A786B684E24}"/>
                </a:ext>
              </a:extLst>
            </p:cNvPr>
            <p:cNvSpPr txBox="1"/>
            <p:nvPr/>
          </p:nvSpPr>
          <p:spPr>
            <a:xfrm>
              <a:off x="3157625" y="6061289"/>
              <a:ext cx="1726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GLOBALIZATION, MIGRAN WORKERS AND BORDERS</a:t>
              </a:r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71EB70DD-1BCE-2346-A614-36B86BEA80EF}"/>
              </a:ext>
            </a:extLst>
          </p:cNvPr>
          <p:cNvGrpSpPr/>
          <p:nvPr/>
        </p:nvGrpSpPr>
        <p:grpSpPr>
          <a:xfrm>
            <a:off x="1367594" y="4349271"/>
            <a:ext cx="3041614" cy="1839788"/>
            <a:chOff x="1367594" y="4349271"/>
            <a:chExt cx="3041614" cy="1839788"/>
          </a:xfrm>
        </p:grpSpPr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CBA0C32C-3988-3348-8713-FD168B16CD2D}"/>
                </a:ext>
              </a:extLst>
            </p:cNvPr>
            <p:cNvCxnSpPr>
              <a:cxnSpLocks/>
              <a:stCxn id="392" idx="13"/>
            </p:cNvCxnSpPr>
            <p:nvPr/>
          </p:nvCxnSpPr>
          <p:spPr>
            <a:xfrm flipH="1">
              <a:off x="2618612" y="5001089"/>
              <a:ext cx="292942" cy="1152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1C0EEB41-3E1D-8947-A2F3-CFA15AFFF8A8}"/>
                </a:ext>
              </a:extLst>
            </p:cNvPr>
            <p:cNvCxnSpPr>
              <a:cxnSpLocks/>
              <a:stCxn id="392" idx="12"/>
            </p:cNvCxnSpPr>
            <p:nvPr/>
          </p:nvCxnSpPr>
          <p:spPr>
            <a:xfrm flipH="1">
              <a:off x="2759946" y="5365821"/>
              <a:ext cx="276004" cy="13369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DD63E95B-F89B-ED40-B10D-C1281BFB19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94793" y="5573630"/>
              <a:ext cx="213659" cy="30198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5" name="Group 384">
              <a:extLst>
                <a:ext uri="{FF2B5EF4-FFF2-40B4-BE49-F238E27FC236}">
                  <a16:creationId xmlns:a16="http://schemas.microsoft.com/office/drawing/2014/main" id="{BB78CAD7-5364-8841-9159-25CE29C8C444}"/>
                </a:ext>
              </a:extLst>
            </p:cNvPr>
            <p:cNvGrpSpPr/>
            <p:nvPr/>
          </p:nvGrpSpPr>
          <p:grpSpPr>
            <a:xfrm>
              <a:off x="2854175" y="4349271"/>
              <a:ext cx="1555033" cy="1305972"/>
              <a:chOff x="4025651" y="2050655"/>
              <a:chExt cx="1555033" cy="1305972"/>
            </a:xfrm>
          </p:grpSpPr>
          <p:sp>
            <p:nvSpPr>
              <p:cNvPr id="392" name="Shape">
                <a:extLst>
                  <a:ext uri="{FF2B5EF4-FFF2-40B4-BE49-F238E27FC236}">
                    <a16:creationId xmlns:a16="http://schemas.microsoft.com/office/drawing/2014/main" id="{F99E6A87-4201-0441-9C64-BCCA3406D472}"/>
                  </a:ext>
                </a:extLst>
              </p:cNvPr>
              <p:cNvSpPr/>
              <p:nvPr/>
            </p:nvSpPr>
            <p:spPr>
              <a:xfrm>
                <a:off x="4025651" y="2050655"/>
                <a:ext cx="1303611" cy="1305972"/>
              </a:xfrm>
              <a:custGeom>
                <a:avLst/>
                <a:gdLst>
                  <a:gd name="connsiteX0" fmla="*/ 15956 w 21704"/>
                  <a:gd name="connsiteY0" fmla="*/ 6092 h 21600"/>
                  <a:gd name="connsiteX1" fmla="*/ 12655 w 21704"/>
                  <a:gd name="connsiteY1" fmla="*/ 6953 h 21600"/>
                  <a:gd name="connsiteX2" fmla="*/ 12771 w 21704"/>
                  <a:gd name="connsiteY2" fmla="*/ 6858 h 21600"/>
                  <a:gd name="connsiteX3" fmla="*/ 10714 w 21704"/>
                  <a:gd name="connsiteY3" fmla="*/ 5195 h 21600"/>
                  <a:gd name="connsiteX4" fmla="*/ 11684 w 21704"/>
                  <a:gd name="connsiteY4" fmla="*/ 3116 h 21600"/>
                  <a:gd name="connsiteX5" fmla="*/ 7909 w 21704"/>
                  <a:gd name="connsiteY5" fmla="*/ 0 h 21600"/>
                  <a:gd name="connsiteX6" fmla="*/ 4133 w 21704"/>
                  <a:gd name="connsiteY6" fmla="*/ 3116 h 21600"/>
                  <a:gd name="connsiteX7" fmla="*/ 7909 w 21704"/>
                  <a:gd name="connsiteY7" fmla="*/ 6231 h 21600"/>
                  <a:gd name="connsiteX8" fmla="*/ 10493 w 21704"/>
                  <a:gd name="connsiteY8" fmla="*/ 5387 h 21600"/>
                  <a:gd name="connsiteX9" fmla="*/ 12528 w 21704"/>
                  <a:gd name="connsiteY9" fmla="*/ 7032 h 21600"/>
                  <a:gd name="connsiteX10" fmla="*/ 10208 w 21704"/>
                  <a:gd name="connsiteY10" fmla="*/ 10713 h 21600"/>
                  <a:gd name="connsiteX11" fmla="*/ 7656 w 21704"/>
                  <a:gd name="connsiteY11" fmla="*/ 10713 h 21600"/>
                  <a:gd name="connsiteX12" fmla="*/ 3880 w 21704"/>
                  <a:gd name="connsiteY12" fmla="*/ 7711 h 21600"/>
                  <a:gd name="connsiteX13" fmla="*/ 104 w 21704"/>
                  <a:gd name="connsiteY13" fmla="*/ 10826 h 21600"/>
                  <a:gd name="connsiteX14" fmla="*/ 7656 w 21704"/>
                  <a:gd name="connsiteY14" fmla="*/ 10974 h 21600"/>
                  <a:gd name="connsiteX15" fmla="*/ 10208 w 21704"/>
                  <a:gd name="connsiteY15" fmla="*/ 10974 h 21600"/>
                  <a:gd name="connsiteX16" fmla="*/ 12117 w 21704"/>
                  <a:gd name="connsiteY16" fmla="*/ 14377 h 21600"/>
                  <a:gd name="connsiteX17" fmla="*/ 10356 w 21704"/>
                  <a:gd name="connsiteY17" fmla="*/ 16048 h 21600"/>
                  <a:gd name="connsiteX18" fmla="*/ 8004 w 21704"/>
                  <a:gd name="connsiteY18" fmla="*/ 15369 h 21600"/>
                  <a:gd name="connsiteX19" fmla="*/ 4228 w 21704"/>
                  <a:gd name="connsiteY19" fmla="*/ 18484 h 21600"/>
                  <a:gd name="connsiteX20" fmla="*/ 8004 w 21704"/>
                  <a:gd name="connsiteY20" fmla="*/ 21600 h 21600"/>
                  <a:gd name="connsiteX21" fmla="*/ 11779 w 21704"/>
                  <a:gd name="connsiteY21" fmla="*/ 18484 h 21600"/>
                  <a:gd name="connsiteX22" fmla="*/ 10598 w 21704"/>
                  <a:gd name="connsiteY22" fmla="*/ 16222 h 21600"/>
                  <a:gd name="connsiteX23" fmla="*/ 12359 w 21704"/>
                  <a:gd name="connsiteY23" fmla="*/ 14551 h 21600"/>
                  <a:gd name="connsiteX24" fmla="*/ 15956 w 21704"/>
                  <a:gd name="connsiteY24" fmla="*/ 15595 h 21600"/>
                  <a:gd name="connsiteX25" fmla="*/ 21704 w 21704"/>
                  <a:gd name="connsiteY25" fmla="*/ 10852 h 21600"/>
                  <a:gd name="connsiteX26" fmla="*/ 15956 w 21704"/>
                  <a:gd name="connsiteY26" fmla="*/ 6092 h 21600"/>
                  <a:gd name="connsiteX27" fmla="*/ 13509 w 21704"/>
                  <a:gd name="connsiteY27" fmla="*/ 13489 h 21600"/>
                  <a:gd name="connsiteX28" fmla="*/ 11811 w 21704"/>
                  <a:gd name="connsiteY28" fmla="*/ 13489 h 21600"/>
                  <a:gd name="connsiteX29" fmla="*/ 10714 w 21704"/>
                  <a:gd name="connsiteY29" fmla="*/ 10835 h 21600"/>
                  <a:gd name="connsiteX30" fmla="*/ 11811 w 21704"/>
                  <a:gd name="connsiteY30" fmla="*/ 8180 h 21600"/>
                  <a:gd name="connsiteX31" fmla="*/ 13509 w 21704"/>
                  <a:gd name="connsiteY31" fmla="*/ 8180 h 21600"/>
                  <a:gd name="connsiteX32" fmla="*/ 14606 w 21704"/>
                  <a:gd name="connsiteY32" fmla="*/ 10835 h 21600"/>
                  <a:gd name="connsiteX33" fmla="*/ 13509 w 21704"/>
                  <a:gd name="connsiteY33" fmla="*/ 13489 h 21600"/>
                  <a:gd name="connsiteX0" fmla="*/ 12076 w 17824"/>
                  <a:gd name="connsiteY0" fmla="*/ 6092 h 21600"/>
                  <a:gd name="connsiteX1" fmla="*/ 8775 w 17824"/>
                  <a:gd name="connsiteY1" fmla="*/ 6953 h 21600"/>
                  <a:gd name="connsiteX2" fmla="*/ 8891 w 17824"/>
                  <a:gd name="connsiteY2" fmla="*/ 6858 h 21600"/>
                  <a:gd name="connsiteX3" fmla="*/ 6834 w 17824"/>
                  <a:gd name="connsiteY3" fmla="*/ 5195 h 21600"/>
                  <a:gd name="connsiteX4" fmla="*/ 7804 w 17824"/>
                  <a:gd name="connsiteY4" fmla="*/ 3116 h 21600"/>
                  <a:gd name="connsiteX5" fmla="*/ 4029 w 17824"/>
                  <a:gd name="connsiteY5" fmla="*/ 0 h 21600"/>
                  <a:gd name="connsiteX6" fmla="*/ 253 w 17824"/>
                  <a:gd name="connsiteY6" fmla="*/ 3116 h 21600"/>
                  <a:gd name="connsiteX7" fmla="*/ 4029 w 17824"/>
                  <a:gd name="connsiteY7" fmla="*/ 6231 h 21600"/>
                  <a:gd name="connsiteX8" fmla="*/ 6613 w 17824"/>
                  <a:gd name="connsiteY8" fmla="*/ 5387 h 21600"/>
                  <a:gd name="connsiteX9" fmla="*/ 8648 w 17824"/>
                  <a:gd name="connsiteY9" fmla="*/ 7032 h 21600"/>
                  <a:gd name="connsiteX10" fmla="*/ 6328 w 17824"/>
                  <a:gd name="connsiteY10" fmla="*/ 10713 h 21600"/>
                  <a:gd name="connsiteX11" fmla="*/ 3776 w 17824"/>
                  <a:gd name="connsiteY11" fmla="*/ 10713 h 21600"/>
                  <a:gd name="connsiteX12" fmla="*/ 0 w 17824"/>
                  <a:gd name="connsiteY12" fmla="*/ 7711 h 21600"/>
                  <a:gd name="connsiteX13" fmla="*/ 3776 w 17824"/>
                  <a:gd name="connsiteY13" fmla="*/ 10974 h 21600"/>
                  <a:gd name="connsiteX14" fmla="*/ 6328 w 17824"/>
                  <a:gd name="connsiteY14" fmla="*/ 10974 h 21600"/>
                  <a:gd name="connsiteX15" fmla="*/ 8237 w 17824"/>
                  <a:gd name="connsiteY15" fmla="*/ 14377 h 21600"/>
                  <a:gd name="connsiteX16" fmla="*/ 6476 w 17824"/>
                  <a:gd name="connsiteY16" fmla="*/ 16048 h 21600"/>
                  <a:gd name="connsiteX17" fmla="*/ 4124 w 17824"/>
                  <a:gd name="connsiteY17" fmla="*/ 15369 h 21600"/>
                  <a:gd name="connsiteX18" fmla="*/ 348 w 17824"/>
                  <a:gd name="connsiteY18" fmla="*/ 18484 h 21600"/>
                  <a:gd name="connsiteX19" fmla="*/ 4124 w 17824"/>
                  <a:gd name="connsiteY19" fmla="*/ 21600 h 21600"/>
                  <a:gd name="connsiteX20" fmla="*/ 7899 w 17824"/>
                  <a:gd name="connsiteY20" fmla="*/ 18484 h 21600"/>
                  <a:gd name="connsiteX21" fmla="*/ 6718 w 17824"/>
                  <a:gd name="connsiteY21" fmla="*/ 16222 h 21600"/>
                  <a:gd name="connsiteX22" fmla="*/ 8479 w 17824"/>
                  <a:gd name="connsiteY22" fmla="*/ 14551 h 21600"/>
                  <a:gd name="connsiteX23" fmla="*/ 12076 w 17824"/>
                  <a:gd name="connsiteY23" fmla="*/ 15595 h 21600"/>
                  <a:gd name="connsiteX24" fmla="*/ 17824 w 17824"/>
                  <a:gd name="connsiteY24" fmla="*/ 10852 h 21600"/>
                  <a:gd name="connsiteX25" fmla="*/ 12076 w 17824"/>
                  <a:gd name="connsiteY25" fmla="*/ 6092 h 21600"/>
                  <a:gd name="connsiteX26" fmla="*/ 9629 w 17824"/>
                  <a:gd name="connsiteY26" fmla="*/ 13489 h 21600"/>
                  <a:gd name="connsiteX27" fmla="*/ 7931 w 17824"/>
                  <a:gd name="connsiteY27" fmla="*/ 13489 h 21600"/>
                  <a:gd name="connsiteX28" fmla="*/ 6834 w 17824"/>
                  <a:gd name="connsiteY28" fmla="*/ 10835 h 21600"/>
                  <a:gd name="connsiteX29" fmla="*/ 7931 w 17824"/>
                  <a:gd name="connsiteY29" fmla="*/ 8180 h 21600"/>
                  <a:gd name="connsiteX30" fmla="*/ 9629 w 17824"/>
                  <a:gd name="connsiteY30" fmla="*/ 8180 h 21600"/>
                  <a:gd name="connsiteX31" fmla="*/ 10726 w 17824"/>
                  <a:gd name="connsiteY31" fmla="*/ 10835 h 21600"/>
                  <a:gd name="connsiteX32" fmla="*/ 9629 w 17824"/>
                  <a:gd name="connsiteY32" fmla="*/ 13489 h 21600"/>
                  <a:gd name="connsiteX0" fmla="*/ 11823 w 17571"/>
                  <a:gd name="connsiteY0" fmla="*/ 6092 h 21600"/>
                  <a:gd name="connsiteX1" fmla="*/ 8522 w 17571"/>
                  <a:gd name="connsiteY1" fmla="*/ 6953 h 21600"/>
                  <a:gd name="connsiteX2" fmla="*/ 8638 w 17571"/>
                  <a:gd name="connsiteY2" fmla="*/ 6858 h 21600"/>
                  <a:gd name="connsiteX3" fmla="*/ 6581 w 17571"/>
                  <a:gd name="connsiteY3" fmla="*/ 5195 h 21600"/>
                  <a:gd name="connsiteX4" fmla="*/ 7551 w 17571"/>
                  <a:gd name="connsiteY4" fmla="*/ 3116 h 21600"/>
                  <a:gd name="connsiteX5" fmla="*/ 3776 w 17571"/>
                  <a:gd name="connsiteY5" fmla="*/ 0 h 21600"/>
                  <a:gd name="connsiteX6" fmla="*/ 0 w 17571"/>
                  <a:gd name="connsiteY6" fmla="*/ 3116 h 21600"/>
                  <a:gd name="connsiteX7" fmla="*/ 3776 w 17571"/>
                  <a:gd name="connsiteY7" fmla="*/ 6231 h 21600"/>
                  <a:gd name="connsiteX8" fmla="*/ 6360 w 17571"/>
                  <a:gd name="connsiteY8" fmla="*/ 5387 h 21600"/>
                  <a:gd name="connsiteX9" fmla="*/ 8395 w 17571"/>
                  <a:gd name="connsiteY9" fmla="*/ 7032 h 21600"/>
                  <a:gd name="connsiteX10" fmla="*/ 6075 w 17571"/>
                  <a:gd name="connsiteY10" fmla="*/ 10713 h 21600"/>
                  <a:gd name="connsiteX11" fmla="*/ 3523 w 17571"/>
                  <a:gd name="connsiteY11" fmla="*/ 10713 h 21600"/>
                  <a:gd name="connsiteX12" fmla="*/ 3523 w 17571"/>
                  <a:gd name="connsiteY12" fmla="*/ 10974 h 21600"/>
                  <a:gd name="connsiteX13" fmla="*/ 6075 w 17571"/>
                  <a:gd name="connsiteY13" fmla="*/ 10974 h 21600"/>
                  <a:gd name="connsiteX14" fmla="*/ 7984 w 17571"/>
                  <a:gd name="connsiteY14" fmla="*/ 14377 h 21600"/>
                  <a:gd name="connsiteX15" fmla="*/ 6223 w 17571"/>
                  <a:gd name="connsiteY15" fmla="*/ 16048 h 21600"/>
                  <a:gd name="connsiteX16" fmla="*/ 3871 w 17571"/>
                  <a:gd name="connsiteY16" fmla="*/ 15369 h 21600"/>
                  <a:gd name="connsiteX17" fmla="*/ 95 w 17571"/>
                  <a:gd name="connsiteY17" fmla="*/ 18484 h 21600"/>
                  <a:gd name="connsiteX18" fmla="*/ 3871 w 17571"/>
                  <a:gd name="connsiteY18" fmla="*/ 21600 h 21600"/>
                  <a:gd name="connsiteX19" fmla="*/ 7646 w 17571"/>
                  <a:gd name="connsiteY19" fmla="*/ 18484 h 21600"/>
                  <a:gd name="connsiteX20" fmla="*/ 6465 w 17571"/>
                  <a:gd name="connsiteY20" fmla="*/ 16222 h 21600"/>
                  <a:gd name="connsiteX21" fmla="*/ 8226 w 17571"/>
                  <a:gd name="connsiteY21" fmla="*/ 14551 h 21600"/>
                  <a:gd name="connsiteX22" fmla="*/ 11823 w 17571"/>
                  <a:gd name="connsiteY22" fmla="*/ 15595 h 21600"/>
                  <a:gd name="connsiteX23" fmla="*/ 17571 w 17571"/>
                  <a:gd name="connsiteY23" fmla="*/ 10852 h 21600"/>
                  <a:gd name="connsiteX24" fmla="*/ 11823 w 17571"/>
                  <a:gd name="connsiteY24" fmla="*/ 6092 h 21600"/>
                  <a:gd name="connsiteX25" fmla="*/ 9376 w 17571"/>
                  <a:gd name="connsiteY25" fmla="*/ 13489 h 21600"/>
                  <a:gd name="connsiteX26" fmla="*/ 7678 w 17571"/>
                  <a:gd name="connsiteY26" fmla="*/ 13489 h 21600"/>
                  <a:gd name="connsiteX27" fmla="*/ 6581 w 17571"/>
                  <a:gd name="connsiteY27" fmla="*/ 10835 h 21600"/>
                  <a:gd name="connsiteX28" fmla="*/ 7678 w 17571"/>
                  <a:gd name="connsiteY28" fmla="*/ 8180 h 21600"/>
                  <a:gd name="connsiteX29" fmla="*/ 9376 w 17571"/>
                  <a:gd name="connsiteY29" fmla="*/ 8180 h 21600"/>
                  <a:gd name="connsiteX30" fmla="*/ 10473 w 17571"/>
                  <a:gd name="connsiteY30" fmla="*/ 10835 h 21600"/>
                  <a:gd name="connsiteX31" fmla="*/ 9376 w 17571"/>
                  <a:gd name="connsiteY31" fmla="*/ 13489 h 21600"/>
                  <a:gd name="connsiteX0" fmla="*/ 11823 w 17571"/>
                  <a:gd name="connsiteY0" fmla="*/ 6092 h 21600"/>
                  <a:gd name="connsiteX1" fmla="*/ 8522 w 17571"/>
                  <a:gd name="connsiteY1" fmla="*/ 6953 h 21600"/>
                  <a:gd name="connsiteX2" fmla="*/ 8638 w 17571"/>
                  <a:gd name="connsiteY2" fmla="*/ 6858 h 21600"/>
                  <a:gd name="connsiteX3" fmla="*/ 6581 w 17571"/>
                  <a:gd name="connsiteY3" fmla="*/ 5195 h 21600"/>
                  <a:gd name="connsiteX4" fmla="*/ 7551 w 17571"/>
                  <a:gd name="connsiteY4" fmla="*/ 3116 h 21600"/>
                  <a:gd name="connsiteX5" fmla="*/ 3776 w 17571"/>
                  <a:gd name="connsiteY5" fmla="*/ 0 h 21600"/>
                  <a:gd name="connsiteX6" fmla="*/ 0 w 17571"/>
                  <a:gd name="connsiteY6" fmla="*/ 3116 h 21600"/>
                  <a:gd name="connsiteX7" fmla="*/ 3776 w 17571"/>
                  <a:gd name="connsiteY7" fmla="*/ 6231 h 21600"/>
                  <a:gd name="connsiteX8" fmla="*/ 6360 w 17571"/>
                  <a:gd name="connsiteY8" fmla="*/ 5387 h 21600"/>
                  <a:gd name="connsiteX9" fmla="*/ 8395 w 17571"/>
                  <a:gd name="connsiteY9" fmla="*/ 7032 h 21600"/>
                  <a:gd name="connsiteX10" fmla="*/ 6075 w 17571"/>
                  <a:gd name="connsiteY10" fmla="*/ 10713 h 21600"/>
                  <a:gd name="connsiteX11" fmla="*/ 3523 w 17571"/>
                  <a:gd name="connsiteY11" fmla="*/ 10713 h 21600"/>
                  <a:gd name="connsiteX12" fmla="*/ 6075 w 17571"/>
                  <a:gd name="connsiteY12" fmla="*/ 10974 h 21600"/>
                  <a:gd name="connsiteX13" fmla="*/ 7984 w 17571"/>
                  <a:gd name="connsiteY13" fmla="*/ 14377 h 21600"/>
                  <a:gd name="connsiteX14" fmla="*/ 6223 w 17571"/>
                  <a:gd name="connsiteY14" fmla="*/ 16048 h 21600"/>
                  <a:gd name="connsiteX15" fmla="*/ 3871 w 17571"/>
                  <a:gd name="connsiteY15" fmla="*/ 15369 h 21600"/>
                  <a:gd name="connsiteX16" fmla="*/ 95 w 17571"/>
                  <a:gd name="connsiteY16" fmla="*/ 18484 h 21600"/>
                  <a:gd name="connsiteX17" fmla="*/ 3871 w 17571"/>
                  <a:gd name="connsiteY17" fmla="*/ 21600 h 21600"/>
                  <a:gd name="connsiteX18" fmla="*/ 7646 w 17571"/>
                  <a:gd name="connsiteY18" fmla="*/ 18484 h 21600"/>
                  <a:gd name="connsiteX19" fmla="*/ 6465 w 17571"/>
                  <a:gd name="connsiteY19" fmla="*/ 16222 h 21600"/>
                  <a:gd name="connsiteX20" fmla="*/ 8226 w 17571"/>
                  <a:gd name="connsiteY20" fmla="*/ 14551 h 21600"/>
                  <a:gd name="connsiteX21" fmla="*/ 11823 w 17571"/>
                  <a:gd name="connsiteY21" fmla="*/ 15595 h 21600"/>
                  <a:gd name="connsiteX22" fmla="*/ 17571 w 17571"/>
                  <a:gd name="connsiteY22" fmla="*/ 10852 h 21600"/>
                  <a:gd name="connsiteX23" fmla="*/ 11823 w 17571"/>
                  <a:gd name="connsiteY23" fmla="*/ 6092 h 21600"/>
                  <a:gd name="connsiteX24" fmla="*/ 9376 w 17571"/>
                  <a:gd name="connsiteY24" fmla="*/ 13489 h 21600"/>
                  <a:gd name="connsiteX25" fmla="*/ 7678 w 17571"/>
                  <a:gd name="connsiteY25" fmla="*/ 13489 h 21600"/>
                  <a:gd name="connsiteX26" fmla="*/ 6581 w 17571"/>
                  <a:gd name="connsiteY26" fmla="*/ 10835 h 21600"/>
                  <a:gd name="connsiteX27" fmla="*/ 7678 w 17571"/>
                  <a:gd name="connsiteY27" fmla="*/ 8180 h 21600"/>
                  <a:gd name="connsiteX28" fmla="*/ 9376 w 17571"/>
                  <a:gd name="connsiteY28" fmla="*/ 8180 h 21600"/>
                  <a:gd name="connsiteX29" fmla="*/ 10473 w 17571"/>
                  <a:gd name="connsiteY29" fmla="*/ 10835 h 21600"/>
                  <a:gd name="connsiteX30" fmla="*/ 9376 w 17571"/>
                  <a:gd name="connsiteY30" fmla="*/ 13489 h 21600"/>
                  <a:gd name="connsiteX0" fmla="*/ 11823 w 17571"/>
                  <a:gd name="connsiteY0" fmla="*/ 6092 h 21600"/>
                  <a:gd name="connsiteX1" fmla="*/ 8522 w 17571"/>
                  <a:gd name="connsiteY1" fmla="*/ 6953 h 21600"/>
                  <a:gd name="connsiteX2" fmla="*/ 8638 w 17571"/>
                  <a:gd name="connsiteY2" fmla="*/ 6858 h 21600"/>
                  <a:gd name="connsiteX3" fmla="*/ 6581 w 17571"/>
                  <a:gd name="connsiteY3" fmla="*/ 5195 h 21600"/>
                  <a:gd name="connsiteX4" fmla="*/ 7551 w 17571"/>
                  <a:gd name="connsiteY4" fmla="*/ 3116 h 21600"/>
                  <a:gd name="connsiteX5" fmla="*/ 3776 w 17571"/>
                  <a:gd name="connsiteY5" fmla="*/ 0 h 21600"/>
                  <a:gd name="connsiteX6" fmla="*/ 0 w 17571"/>
                  <a:gd name="connsiteY6" fmla="*/ 3116 h 21600"/>
                  <a:gd name="connsiteX7" fmla="*/ 3776 w 17571"/>
                  <a:gd name="connsiteY7" fmla="*/ 6231 h 21600"/>
                  <a:gd name="connsiteX8" fmla="*/ 6360 w 17571"/>
                  <a:gd name="connsiteY8" fmla="*/ 5387 h 21600"/>
                  <a:gd name="connsiteX9" fmla="*/ 8395 w 17571"/>
                  <a:gd name="connsiteY9" fmla="*/ 7032 h 21600"/>
                  <a:gd name="connsiteX10" fmla="*/ 6075 w 17571"/>
                  <a:gd name="connsiteY10" fmla="*/ 10713 h 21600"/>
                  <a:gd name="connsiteX11" fmla="*/ 6075 w 17571"/>
                  <a:gd name="connsiteY11" fmla="*/ 10974 h 21600"/>
                  <a:gd name="connsiteX12" fmla="*/ 7984 w 17571"/>
                  <a:gd name="connsiteY12" fmla="*/ 14377 h 21600"/>
                  <a:gd name="connsiteX13" fmla="*/ 6223 w 17571"/>
                  <a:gd name="connsiteY13" fmla="*/ 16048 h 21600"/>
                  <a:gd name="connsiteX14" fmla="*/ 3871 w 17571"/>
                  <a:gd name="connsiteY14" fmla="*/ 15369 h 21600"/>
                  <a:gd name="connsiteX15" fmla="*/ 95 w 17571"/>
                  <a:gd name="connsiteY15" fmla="*/ 18484 h 21600"/>
                  <a:gd name="connsiteX16" fmla="*/ 3871 w 17571"/>
                  <a:gd name="connsiteY16" fmla="*/ 21600 h 21600"/>
                  <a:gd name="connsiteX17" fmla="*/ 7646 w 17571"/>
                  <a:gd name="connsiteY17" fmla="*/ 18484 h 21600"/>
                  <a:gd name="connsiteX18" fmla="*/ 6465 w 17571"/>
                  <a:gd name="connsiteY18" fmla="*/ 16222 h 21600"/>
                  <a:gd name="connsiteX19" fmla="*/ 8226 w 17571"/>
                  <a:gd name="connsiteY19" fmla="*/ 14551 h 21600"/>
                  <a:gd name="connsiteX20" fmla="*/ 11823 w 17571"/>
                  <a:gd name="connsiteY20" fmla="*/ 15595 h 21600"/>
                  <a:gd name="connsiteX21" fmla="*/ 17571 w 17571"/>
                  <a:gd name="connsiteY21" fmla="*/ 10852 h 21600"/>
                  <a:gd name="connsiteX22" fmla="*/ 11823 w 17571"/>
                  <a:gd name="connsiteY22" fmla="*/ 6092 h 21600"/>
                  <a:gd name="connsiteX23" fmla="*/ 9376 w 17571"/>
                  <a:gd name="connsiteY23" fmla="*/ 13489 h 21600"/>
                  <a:gd name="connsiteX24" fmla="*/ 7678 w 17571"/>
                  <a:gd name="connsiteY24" fmla="*/ 13489 h 21600"/>
                  <a:gd name="connsiteX25" fmla="*/ 6581 w 17571"/>
                  <a:gd name="connsiteY25" fmla="*/ 10835 h 21600"/>
                  <a:gd name="connsiteX26" fmla="*/ 7678 w 17571"/>
                  <a:gd name="connsiteY26" fmla="*/ 8180 h 21600"/>
                  <a:gd name="connsiteX27" fmla="*/ 9376 w 17571"/>
                  <a:gd name="connsiteY27" fmla="*/ 8180 h 21600"/>
                  <a:gd name="connsiteX28" fmla="*/ 10473 w 17571"/>
                  <a:gd name="connsiteY28" fmla="*/ 10835 h 21600"/>
                  <a:gd name="connsiteX29" fmla="*/ 9376 w 17571"/>
                  <a:gd name="connsiteY29" fmla="*/ 13489 h 21600"/>
                  <a:gd name="connsiteX0" fmla="*/ 11879 w 17627"/>
                  <a:gd name="connsiteY0" fmla="*/ 6092 h 21600"/>
                  <a:gd name="connsiteX1" fmla="*/ 8578 w 17627"/>
                  <a:gd name="connsiteY1" fmla="*/ 6953 h 21600"/>
                  <a:gd name="connsiteX2" fmla="*/ 8694 w 17627"/>
                  <a:gd name="connsiteY2" fmla="*/ 6858 h 21600"/>
                  <a:gd name="connsiteX3" fmla="*/ 6637 w 17627"/>
                  <a:gd name="connsiteY3" fmla="*/ 5195 h 21600"/>
                  <a:gd name="connsiteX4" fmla="*/ 7607 w 17627"/>
                  <a:gd name="connsiteY4" fmla="*/ 3116 h 21600"/>
                  <a:gd name="connsiteX5" fmla="*/ 3832 w 17627"/>
                  <a:gd name="connsiteY5" fmla="*/ 0 h 21600"/>
                  <a:gd name="connsiteX6" fmla="*/ 56 w 17627"/>
                  <a:gd name="connsiteY6" fmla="*/ 3116 h 21600"/>
                  <a:gd name="connsiteX7" fmla="*/ 6416 w 17627"/>
                  <a:gd name="connsiteY7" fmla="*/ 5387 h 21600"/>
                  <a:gd name="connsiteX8" fmla="*/ 8451 w 17627"/>
                  <a:gd name="connsiteY8" fmla="*/ 7032 h 21600"/>
                  <a:gd name="connsiteX9" fmla="*/ 6131 w 17627"/>
                  <a:gd name="connsiteY9" fmla="*/ 10713 h 21600"/>
                  <a:gd name="connsiteX10" fmla="*/ 6131 w 17627"/>
                  <a:gd name="connsiteY10" fmla="*/ 10974 h 21600"/>
                  <a:gd name="connsiteX11" fmla="*/ 8040 w 17627"/>
                  <a:gd name="connsiteY11" fmla="*/ 14377 h 21600"/>
                  <a:gd name="connsiteX12" fmla="*/ 6279 w 17627"/>
                  <a:gd name="connsiteY12" fmla="*/ 16048 h 21600"/>
                  <a:gd name="connsiteX13" fmla="*/ 3927 w 17627"/>
                  <a:gd name="connsiteY13" fmla="*/ 15369 h 21600"/>
                  <a:gd name="connsiteX14" fmla="*/ 151 w 17627"/>
                  <a:gd name="connsiteY14" fmla="*/ 18484 h 21600"/>
                  <a:gd name="connsiteX15" fmla="*/ 3927 w 17627"/>
                  <a:gd name="connsiteY15" fmla="*/ 21600 h 21600"/>
                  <a:gd name="connsiteX16" fmla="*/ 7702 w 17627"/>
                  <a:gd name="connsiteY16" fmla="*/ 18484 h 21600"/>
                  <a:gd name="connsiteX17" fmla="*/ 6521 w 17627"/>
                  <a:gd name="connsiteY17" fmla="*/ 16222 h 21600"/>
                  <a:gd name="connsiteX18" fmla="*/ 8282 w 17627"/>
                  <a:gd name="connsiteY18" fmla="*/ 14551 h 21600"/>
                  <a:gd name="connsiteX19" fmla="*/ 11879 w 17627"/>
                  <a:gd name="connsiteY19" fmla="*/ 15595 h 21600"/>
                  <a:gd name="connsiteX20" fmla="*/ 17627 w 17627"/>
                  <a:gd name="connsiteY20" fmla="*/ 10852 h 21600"/>
                  <a:gd name="connsiteX21" fmla="*/ 11879 w 17627"/>
                  <a:gd name="connsiteY21" fmla="*/ 6092 h 21600"/>
                  <a:gd name="connsiteX22" fmla="*/ 9432 w 17627"/>
                  <a:gd name="connsiteY22" fmla="*/ 13489 h 21600"/>
                  <a:gd name="connsiteX23" fmla="*/ 7734 w 17627"/>
                  <a:gd name="connsiteY23" fmla="*/ 13489 h 21600"/>
                  <a:gd name="connsiteX24" fmla="*/ 6637 w 17627"/>
                  <a:gd name="connsiteY24" fmla="*/ 10835 h 21600"/>
                  <a:gd name="connsiteX25" fmla="*/ 7734 w 17627"/>
                  <a:gd name="connsiteY25" fmla="*/ 8180 h 21600"/>
                  <a:gd name="connsiteX26" fmla="*/ 9432 w 17627"/>
                  <a:gd name="connsiteY26" fmla="*/ 8180 h 21600"/>
                  <a:gd name="connsiteX27" fmla="*/ 10529 w 17627"/>
                  <a:gd name="connsiteY27" fmla="*/ 10835 h 21600"/>
                  <a:gd name="connsiteX28" fmla="*/ 9432 w 17627"/>
                  <a:gd name="connsiteY28" fmla="*/ 13489 h 21600"/>
                  <a:gd name="connsiteX0" fmla="*/ 11967 w 17715"/>
                  <a:gd name="connsiteY0" fmla="*/ 6092 h 21600"/>
                  <a:gd name="connsiteX1" fmla="*/ 8666 w 17715"/>
                  <a:gd name="connsiteY1" fmla="*/ 6953 h 21600"/>
                  <a:gd name="connsiteX2" fmla="*/ 8782 w 17715"/>
                  <a:gd name="connsiteY2" fmla="*/ 6858 h 21600"/>
                  <a:gd name="connsiteX3" fmla="*/ 6725 w 17715"/>
                  <a:gd name="connsiteY3" fmla="*/ 5195 h 21600"/>
                  <a:gd name="connsiteX4" fmla="*/ 7695 w 17715"/>
                  <a:gd name="connsiteY4" fmla="*/ 3116 h 21600"/>
                  <a:gd name="connsiteX5" fmla="*/ 3920 w 17715"/>
                  <a:gd name="connsiteY5" fmla="*/ 0 h 21600"/>
                  <a:gd name="connsiteX6" fmla="*/ 144 w 17715"/>
                  <a:gd name="connsiteY6" fmla="*/ 3116 h 21600"/>
                  <a:gd name="connsiteX7" fmla="*/ 8539 w 17715"/>
                  <a:gd name="connsiteY7" fmla="*/ 7032 h 21600"/>
                  <a:gd name="connsiteX8" fmla="*/ 6219 w 17715"/>
                  <a:gd name="connsiteY8" fmla="*/ 10713 h 21600"/>
                  <a:gd name="connsiteX9" fmla="*/ 6219 w 17715"/>
                  <a:gd name="connsiteY9" fmla="*/ 10974 h 21600"/>
                  <a:gd name="connsiteX10" fmla="*/ 8128 w 17715"/>
                  <a:gd name="connsiteY10" fmla="*/ 14377 h 21600"/>
                  <a:gd name="connsiteX11" fmla="*/ 6367 w 17715"/>
                  <a:gd name="connsiteY11" fmla="*/ 16048 h 21600"/>
                  <a:gd name="connsiteX12" fmla="*/ 4015 w 17715"/>
                  <a:gd name="connsiteY12" fmla="*/ 15369 h 21600"/>
                  <a:gd name="connsiteX13" fmla="*/ 239 w 17715"/>
                  <a:gd name="connsiteY13" fmla="*/ 18484 h 21600"/>
                  <a:gd name="connsiteX14" fmla="*/ 4015 w 17715"/>
                  <a:gd name="connsiteY14" fmla="*/ 21600 h 21600"/>
                  <a:gd name="connsiteX15" fmla="*/ 7790 w 17715"/>
                  <a:gd name="connsiteY15" fmla="*/ 18484 h 21600"/>
                  <a:gd name="connsiteX16" fmla="*/ 6609 w 17715"/>
                  <a:gd name="connsiteY16" fmla="*/ 16222 h 21600"/>
                  <a:gd name="connsiteX17" fmla="*/ 8370 w 17715"/>
                  <a:gd name="connsiteY17" fmla="*/ 14551 h 21600"/>
                  <a:gd name="connsiteX18" fmla="*/ 11967 w 17715"/>
                  <a:gd name="connsiteY18" fmla="*/ 15595 h 21600"/>
                  <a:gd name="connsiteX19" fmla="*/ 17715 w 17715"/>
                  <a:gd name="connsiteY19" fmla="*/ 10852 h 21600"/>
                  <a:gd name="connsiteX20" fmla="*/ 11967 w 17715"/>
                  <a:gd name="connsiteY20" fmla="*/ 6092 h 21600"/>
                  <a:gd name="connsiteX21" fmla="*/ 9520 w 17715"/>
                  <a:gd name="connsiteY21" fmla="*/ 13489 h 21600"/>
                  <a:gd name="connsiteX22" fmla="*/ 7822 w 17715"/>
                  <a:gd name="connsiteY22" fmla="*/ 13489 h 21600"/>
                  <a:gd name="connsiteX23" fmla="*/ 6725 w 17715"/>
                  <a:gd name="connsiteY23" fmla="*/ 10835 h 21600"/>
                  <a:gd name="connsiteX24" fmla="*/ 7822 w 17715"/>
                  <a:gd name="connsiteY24" fmla="*/ 8180 h 21600"/>
                  <a:gd name="connsiteX25" fmla="*/ 9520 w 17715"/>
                  <a:gd name="connsiteY25" fmla="*/ 8180 h 21600"/>
                  <a:gd name="connsiteX26" fmla="*/ 10617 w 17715"/>
                  <a:gd name="connsiteY26" fmla="*/ 10835 h 21600"/>
                  <a:gd name="connsiteX27" fmla="*/ 9520 w 17715"/>
                  <a:gd name="connsiteY27" fmla="*/ 13489 h 21600"/>
                  <a:gd name="connsiteX0" fmla="*/ 11967 w 17715"/>
                  <a:gd name="connsiteY0" fmla="*/ 6092 h 21600"/>
                  <a:gd name="connsiteX1" fmla="*/ 8666 w 17715"/>
                  <a:gd name="connsiteY1" fmla="*/ 6953 h 21600"/>
                  <a:gd name="connsiteX2" fmla="*/ 8782 w 17715"/>
                  <a:gd name="connsiteY2" fmla="*/ 6858 h 21600"/>
                  <a:gd name="connsiteX3" fmla="*/ 7695 w 17715"/>
                  <a:gd name="connsiteY3" fmla="*/ 3116 h 21600"/>
                  <a:gd name="connsiteX4" fmla="*/ 3920 w 17715"/>
                  <a:gd name="connsiteY4" fmla="*/ 0 h 21600"/>
                  <a:gd name="connsiteX5" fmla="*/ 144 w 17715"/>
                  <a:gd name="connsiteY5" fmla="*/ 3116 h 21600"/>
                  <a:gd name="connsiteX6" fmla="*/ 8539 w 17715"/>
                  <a:gd name="connsiteY6" fmla="*/ 7032 h 21600"/>
                  <a:gd name="connsiteX7" fmla="*/ 6219 w 17715"/>
                  <a:gd name="connsiteY7" fmla="*/ 10713 h 21600"/>
                  <a:gd name="connsiteX8" fmla="*/ 6219 w 17715"/>
                  <a:gd name="connsiteY8" fmla="*/ 10974 h 21600"/>
                  <a:gd name="connsiteX9" fmla="*/ 8128 w 17715"/>
                  <a:gd name="connsiteY9" fmla="*/ 14377 h 21600"/>
                  <a:gd name="connsiteX10" fmla="*/ 6367 w 17715"/>
                  <a:gd name="connsiteY10" fmla="*/ 16048 h 21600"/>
                  <a:gd name="connsiteX11" fmla="*/ 4015 w 17715"/>
                  <a:gd name="connsiteY11" fmla="*/ 15369 h 21600"/>
                  <a:gd name="connsiteX12" fmla="*/ 239 w 17715"/>
                  <a:gd name="connsiteY12" fmla="*/ 18484 h 21600"/>
                  <a:gd name="connsiteX13" fmla="*/ 4015 w 17715"/>
                  <a:gd name="connsiteY13" fmla="*/ 21600 h 21600"/>
                  <a:gd name="connsiteX14" fmla="*/ 7790 w 17715"/>
                  <a:gd name="connsiteY14" fmla="*/ 18484 h 21600"/>
                  <a:gd name="connsiteX15" fmla="*/ 6609 w 17715"/>
                  <a:gd name="connsiteY15" fmla="*/ 16222 h 21600"/>
                  <a:gd name="connsiteX16" fmla="*/ 8370 w 17715"/>
                  <a:gd name="connsiteY16" fmla="*/ 14551 h 21600"/>
                  <a:gd name="connsiteX17" fmla="*/ 11967 w 17715"/>
                  <a:gd name="connsiteY17" fmla="*/ 15595 h 21600"/>
                  <a:gd name="connsiteX18" fmla="*/ 17715 w 17715"/>
                  <a:gd name="connsiteY18" fmla="*/ 10852 h 21600"/>
                  <a:gd name="connsiteX19" fmla="*/ 11967 w 17715"/>
                  <a:gd name="connsiteY19" fmla="*/ 6092 h 21600"/>
                  <a:gd name="connsiteX20" fmla="*/ 9520 w 17715"/>
                  <a:gd name="connsiteY20" fmla="*/ 13489 h 21600"/>
                  <a:gd name="connsiteX21" fmla="*/ 7822 w 17715"/>
                  <a:gd name="connsiteY21" fmla="*/ 13489 h 21600"/>
                  <a:gd name="connsiteX22" fmla="*/ 6725 w 17715"/>
                  <a:gd name="connsiteY22" fmla="*/ 10835 h 21600"/>
                  <a:gd name="connsiteX23" fmla="*/ 7822 w 17715"/>
                  <a:gd name="connsiteY23" fmla="*/ 8180 h 21600"/>
                  <a:gd name="connsiteX24" fmla="*/ 9520 w 17715"/>
                  <a:gd name="connsiteY24" fmla="*/ 8180 h 21600"/>
                  <a:gd name="connsiteX25" fmla="*/ 10617 w 17715"/>
                  <a:gd name="connsiteY25" fmla="*/ 10835 h 21600"/>
                  <a:gd name="connsiteX26" fmla="*/ 9520 w 17715"/>
                  <a:gd name="connsiteY26" fmla="*/ 13489 h 21600"/>
                  <a:gd name="connsiteX0" fmla="*/ 11967 w 17715"/>
                  <a:gd name="connsiteY0" fmla="*/ 6092 h 21600"/>
                  <a:gd name="connsiteX1" fmla="*/ 8666 w 17715"/>
                  <a:gd name="connsiteY1" fmla="*/ 6953 h 21600"/>
                  <a:gd name="connsiteX2" fmla="*/ 8782 w 17715"/>
                  <a:gd name="connsiteY2" fmla="*/ 6858 h 21600"/>
                  <a:gd name="connsiteX3" fmla="*/ 3920 w 17715"/>
                  <a:gd name="connsiteY3" fmla="*/ 0 h 21600"/>
                  <a:gd name="connsiteX4" fmla="*/ 144 w 17715"/>
                  <a:gd name="connsiteY4" fmla="*/ 3116 h 21600"/>
                  <a:gd name="connsiteX5" fmla="*/ 8539 w 17715"/>
                  <a:gd name="connsiteY5" fmla="*/ 7032 h 21600"/>
                  <a:gd name="connsiteX6" fmla="*/ 6219 w 17715"/>
                  <a:gd name="connsiteY6" fmla="*/ 10713 h 21600"/>
                  <a:gd name="connsiteX7" fmla="*/ 6219 w 17715"/>
                  <a:gd name="connsiteY7" fmla="*/ 10974 h 21600"/>
                  <a:gd name="connsiteX8" fmla="*/ 8128 w 17715"/>
                  <a:gd name="connsiteY8" fmla="*/ 14377 h 21600"/>
                  <a:gd name="connsiteX9" fmla="*/ 6367 w 17715"/>
                  <a:gd name="connsiteY9" fmla="*/ 16048 h 21600"/>
                  <a:gd name="connsiteX10" fmla="*/ 4015 w 17715"/>
                  <a:gd name="connsiteY10" fmla="*/ 15369 h 21600"/>
                  <a:gd name="connsiteX11" fmla="*/ 239 w 17715"/>
                  <a:gd name="connsiteY11" fmla="*/ 18484 h 21600"/>
                  <a:gd name="connsiteX12" fmla="*/ 4015 w 17715"/>
                  <a:gd name="connsiteY12" fmla="*/ 21600 h 21600"/>
                  <a:gd name="connsiteX13" fmla="*/ 7790 w 17715"/>
                  <a:gd name="connsiteY13" fmla="*/ 18484 h 21600"/>
                  <a:gd name="connsiteX14" fmla="*/ 6609 w 17715"/>
                  <a:gd name="connsiteY14" fmla="*/ 16222 h 21600"/>
                  <a:gd name="connsiteX15" fmla="*/ 8370 w 17715"/>
                  <a:gd name="connsiteY15" fmla="*/ 14551 h 21600"/>
                  <a:gd name="connsiteX16" fmla="*/ 11967 w 17715"/>
                  <a:gd name="connsiteY16" fmla="*/ 15595 h 21600"/>
                  <a:gd name="connsiteX17" fmla="*/ 17715 w 17715"/>
                  <a:gd name="connsiteY17" fmla="*/ 10852 h 21600"/>
                  <a:gd name="connsiteX18" fmla="*/ 11967 w 17715"/>
                  <a:gd name="connsiteY18" fmla="*/ 6092 h 21600"/>
                  <a:gd name="connsiteX19" fmla="*/ 9520 w 17715"/>
                  <a:gd name="connsiteY19" fmla="*/ 13489 h 21600"/>
                  <a:gd name="connsiteX20" fmla="*/ 7822 w 17715"/>
                  <a:gd name="connsiteY20" fmla="*/ 13489 h 21600"/>
                  <a:gd name="connsiteX21" fmla="*/ 6725 w 17715"/>
                  <a:gd name="connsiteY21" fmla="*/ 10835 h 21600"/>
                  <a:gd name="connsiteX22" fmla="*/ 7822 w 17715"/>
                  <a:gd name="connsiteY22" fmla="*/ 8180 h 21600"/>
                  <a:gd name="connsiteX23" fmla="*/ 9520 w 17715"/>
                  <a:gd name="connsiteY23" fmla="*/ 8180 h 21600"/>
                  <a:gd name="connsiteX24" fmla="*/ 10617 w 17715"/>
                  <a:gd name="connsiteY24" fmla="*/ 10835 h 21600"/>
                  <a:gd name="connsiteX25" fmla="*/ 9520 w 17715"/>
                  <a:gd name="connsiteY25" fmla="*/ 13489 h 21600"/>
                  <a:gd name="connsiteX0" fmla="*/ 11823 w 17571"/>
                  <a:gd name="connsiteY0" fmla="*/ 2976 h 18484"/>
                  <a:gd name="connsiteX1" fmla="*/ 8522 w 17571"/>
                  <a:gd name="connsiteY1" fmla="*/ 3837 h 18484"/>
                  <a:gd name="connsiteX2" fmla="*/ 8638 w 17571"/>
                  <a:gd name="connsiteY2" fmla="*/ 3742 h 18484"/>
                  <a:gd name="connsiteX3" fmla="*/ 0 w 17571"/>
                  <a:gd name="connsiteY3" fmla="*/ 0 h 18484"/>
                  <a:gd name="connsiteX4" fmla="*/ 8395 w 17571"/>
                  <a:gd name="connsiteY4" fmla="*/ 3916 h 18484"/>
                  <a:gd name="connsiteX5" fmla="*/ 6075 w 17571"/>
                  <a:gd name="connsiteY5" fmla="*/ 7597 h 18484"/>
                  <a:gd name="connsiteX6" fmla="*/ 6075 w 17571"/>
                  <a:gd name="connsiteY6" fmla="*/ 7858 h 18484"/>
                  <a:gd name="connsiteX7" fmla="*/ 7984 w 17571"/>
                  <a:gd name="connsiteY7" fmla="*/ 11261 h 18484"/>
                  <a:gd name="connsiteX8" fmla="*/ 6223 w 17571"/>
                  <a:gd name="connsiteY8" fmla="*/ 12932 h 18484"/>
                  <a:gd name="connsiteX9" fmla="*/ 3871 w 17571"/>
                  <a:gd name="connsiteY9" fmla="*/ 12253 h 18484"/>
                  <a:gd name="connsiteX10" fmla="*/ 95 w 17571"/>
                  <a:gd name="connsiteY10" fmla="*/ 15368 h 18484"/>
                  <a:gd name="connsiteX11" fmla="*/ 3871 w 17571"/>
                  <a:gd name="connsiteY11" fmla="*/ 18484 h 18484"/>
                  <a:gd name="connsiteX12" fmla="*/ 7646 w 17571"/>
                  <a:gd name="connsiteY12" fmla="*/ 15368 h 18484"/>
                  <a:gd name="connsiteX13" fmla="*/ 6465 w 17571"/>
                  <a:gd name="connsiteY13" fmla="*/ 13106 h 18484"/>
                  <a:gd name="connsiteX14" fmla="*/ 8226 w 17571"/>
                  <a:gd name="connsiteY14" fmla="*/ 11435 h 18484"/>
                  <a:gd name="connsiteX15" fmla="*/ 11823 w 17571"/>
                  <a:gd name="connsiteY15" fmla="*/ 12479 h 18484"/>
                  <a:gd name="connsiteX16" fmla="*/ 17571 w 17571"/>
                  <a:gd name="connsiteY16" fmla="*/ 7736 h 18484"/>
                  <a:gd name="connsiteX17" fmla="*/ 11823 w 17571"/>
                  <a:gd name="connsiteY17" fmla="*/ 2976 h 18484"/>
                  <a:gd name="connsiteX18" fmla="*/ 9376 w 17571"/>
                  <a:gd name="connsiteY18" fmla="*/ 10373 h 18484"/>
                  <a:gd name="connsiteX19" fmla="*/ 7678 w 17571"/>
                  <a:gd name="connsiteY19" fmla="*/ 10373 h 18484"/>
                  <a:gd name="connsiteX20" fmla="*/ 6581 w 17571"/>
                  <a:gd name="connsiteY20" fmla="*/ 7719 h 18484"/>
                  <a:gd name="connsiteX21" fmla="*/ 7678 w 17571"/>
                  <a:gd name="connsiteY21" fmla="*/ 5064 h 18484"/>
                  <a:gd name="connsiteX22" fmla="*/ 9376 w 17571"/>
                  <a:gd name="connsiteY22" fmla="*/ 5064 h 18484"/>
                  <a:gd name="connsiteX23" fmla="*/ 10473 w 17571"/>
                  <a:gd name="connsiteY23" fmla="*/ 7719 h 18484"/>
                  <a:gd name="connsiteX24" fmla="*/ 9376 w 17571"/>
                  <a:gd name="connsiteY24" fmla="*/ 10373 h 18484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6128 w 17476"/>
                  <a:gd name="connsiteY7" fmla="*/ 9956 h 15508"/>
                  <a:gd name="connsiteX8" fmla="*/ 3776 w 17476"/>
                  <a:gd name="connsiteY8" fmla="*/ 9277 h 15508"/>
                  <a:gd name="connsiteX9" fmla="*/ 0 w 17476"/>
                  <a:gd name="connsiteY9" fmla="*/ 12392 h 15508"/>
                  <a:gd name="connsiteX10" fmla="*/ 3776 w 17476"/>
                  <a:gd name="connsiteY10" fmla="*/ 15508 h 15508"/>
                  <a:gd name="connsiteX11" fmla="*/ 7551 w 17476"/>
                  <a:gd name="connsiteY11" fmla="*/ 12392 h 15508"/>
                  <a:gd name="connsiteX12" fmla="*/ 6370 w 17476"/>
                  <a:gd name="connsiteY12" fmla="*/ 10130 h 15508"/>
                  <a:gd name="connsiteX13" fmla="*/ 8131 w 17476"/>
                  <a:gd name="connsiteY13" fmla="*/ 8459 h 15508"/>
                  <a:gd name="connsiteX14" fmla="*/ 11728 w 17476"/>
                  <a:gd name="connsiteY14" fmla="*/ 9503 h 15508"/>
                  <a:gd name="connsiteX15" fmla="*/ 17476 w 17476"/>
                  <a:gd name="connsiteY15" fmla="*/ 4760 h 15508"/>
                  <a:gd name="connsiteX16" fmla="*/ 11728 w 17476"/>
                  <a:gd name="connsiteY16" fmla="*/ 0 h 15508"/>
                  <a:gd name="connsiteX17" fmla="*/ 9281 w 17476"/>
                  <a:gd name="connsiteY17" fmla="*/ 7397 h 15508"/>
                  <a:gd name="connsiteX18" fmla="*/ 7583 w 17476"/>
                  <a:gd name="connsiteY18" fmla="*/ 7397 h 15508"/>
                  <a:gd name="connsiteX19" fmla="*/ 6486 w 17476"/>
                  <a:gd name="connsiteY19" fmla="*/ 4743 h 15508"/>
                  <a:gd name="connsiteX20" fmla="*/ 7583 w 17476"/>
                  <a:gd name="connsiteY20" fmla="*/ 2088 h 15508"/>
                  <a:gd name="connsiteX21" fmla="*/ 9281 w 17476"/>
                  <a:gd name="connsiteY21" fmla="*/ 2088 h 15508"/>
                  <a:gd name="connsiteX22" fmla="*/ 10378 w 17476"/>
                  <a:gd name="connsiteY22" fmla="*/ 4743 h 15508"/>
                  <a:gd name="connsiteX23" fmla="*/ 9281 w 17476"/>
                  <a:gd name="connsiteY23" fmla="*/ 7397 h 15508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6128 w 17476"/>
                  <a:gd name="connsiteY7" fmla="*/ 9956 h 15508"/>
                  <a:gd name="connsiteX8" fmla="*/ 3776 w 17476"/>
                  <a:gd name="connsiteY8" fmla="*/ 9277 h 15508"/>
                  <a:gd name="connsiteX9" fmla="*/ 0 w 17476"/>
                  <a:gd name="connsiteY9" fmla="*/ 12392 h 15508"/>
                  <a:gd name="connsiteX10" fmla="*/ 3776 w 17476"/>
                  <a:gd name="connsiteY10" fmla="*/ 15508 h 15508"/>
                  <a:gd name="connsiteX11" fmla="*/ 7551 w 17476"/>
                  <a:gd name="connsiteY11" fmla="*/ 12392 h 15508"/>
                  <a:gd name="connsiteX12" fmla="*/ 8131 w 17476"/>
                  <a:gd name="connsiteY12" fmla="*/ 8459 h 15508"/>
                  <a:gd name="connsiteX13" fmla="*/ 11728 w 17476"/>
                  <a:gd name="connsiteY13" fmla="*/ 9503 h 15508"/>
                  <a:gd name="connsiteX14" fmla="*/ 17476 w 17476"/>
                  <a:gd name="connsiteY14" fmla="*/ 4760 h 15508"/>
                  <a:gd name="connsiteX15" fmla="*/ 11728 w 17476"/>
                  <a:gd name="connsiteY15" fmla="*/ 0 h 15508"/>
                  <a:gd name="connsiteX16" fmla="*/ 9281 w 17476"/>
                  <a:gd name="connsiteY16" fmla="*/ 7397 h 15508"/>
                  <a:gd name="connsiteX17" fmla="*/ 7583 w 17476"/>
                  <a:gd name="connsiteY17" fmla="*/ 7397 h 15508"/>
                  <a:gd name="connsiteX18" fmla="*/ 6486 w 17476"/>
                  <a:gd name="connsiteY18" fmla="*/ 4743 h 15508"/>
                  <a:gd name="connsiteX19" fmla="*/ 7583 w 17476"/>
                  <a:gd name="connsiteY19" fmla="*/ 2088 h 15508"/>
                  <a:gd name="connsiteX20" fmla="*/ 9281 w 17476"/>
                  <a:gd name="connsiteY20" fmla="*/ 2088 h 15508"/>
                  <a:gd name="connsiteX21" fmla="*/ 10378 w 17476"/>
                  <a:gd name="connsiteY21" fmla="*/ 4743 h 15508"/>
                  <a:gd name="connsiteX22" fmla="*/ 9281 w 17476"/>
                  <a:gd name="connsiteY22" fmla="*/ 7397 h 15508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3776 w 17476"/>
                  <a:gd name="connsiteY7" fmla="*/ 9277 h 15508"/>
                  <a:gd name="connsiteX8" fmla="*/ 0 w 17476"/>
                  <a:gd name="connsiteY8" fmla="*/ 12392 h 15508"/>
                  <a:gd name="connsiteX9" fmla="*/ 3776 w 17476"/>
                  <a:gd name="connsiteY9" fmla="*/ 15508 h 15508"/>
                  <a:gd name="connsiteX10" fmla="*/ 7551 w 17476"/>
                  <a:gd name="connsiteY10" fmla="*/ 12392 h 15508"/>
                  <a:gd name="connsiteX11" fmla="*/ 8131 w 17476"/>
                  <a:gd name="connsiteY11" fmla="*/ 8459 h 15508"/>
                  <a:gd name="connsiteX12" fmla="*/ 11728 w 17476"/>
                  <a:gd name="connsiteY12" fmla="*/ 9503 h 15508"/>
                  <a:gd name="connsiteX13" fmla="*/ 17476 w 17476"/>
                  <a:gd name="connsiteY13" fmla="*/ 4760 h 15508"/>
                  <a:gd name="connsiteX14" fmla="*/ 11728 w 17476"/>
                  <a:gd name="connsiteY14" fmla="*/ 0 h 15508"/>
                  <a:gd name="connsiteX15" fmla="*/ 9281 w 17476"/>
                  <a:gd name="connsiteY15" fmla="*/ 7397 h 15508"/>
                  <a:gd name="connsiteX16" fmla="*/ 7583 w 17476"/>
                  <a:gd name="connsiteY16" fmla="*/ 7397 h 15508"/>
                  <a:gd name="connsiteX17" fmla="*/ 6486 w 17476"/>
                  <a:gd name="connsiteY17" fmla="*/ 4743 h 15508"/>
                  <a:gd name="connsiteX18" fmla="*/ 7583 w 17476"/>
                  <a:gd name="connsiteY18" fmla="*/ 2088 h 15508"/>
                  <a:gd name="connsiteX19" fmla="*/ 9281 w 17476"/>
                  <a:gd name="connsiteY19" fmla="*/ 2088 h 15508"/>
                  <a:gd name="connsiteX20" fmla="*/ 10378 w 17476"/>
                  <a:gd name="connsiteY20" fmla="*/ 4743 h 15508"/>
                  <a:gd name="connsiteX21" fmla="*/ 9281 w 17476"/>
                  <a:gd name="connsiteY21" fmla="*/ 7397 h 15508"/>
                  <a:gd name="connsiteX0" fmla="*/ 11728 w 17476"/>
                  <a:gd name="connsiteY0" fmla="*/ 0 h 15508"/>
                  <a:gd name="connsiteX1" fmla="*/ 8427 w 17476"/>
                  <a:gd name="connsiteY1" fmla="*/ 861 h 15508"/>
                  <a:gd name="connsiteX2" fmla="*/ 8543 w 17476"/>
                  <a:gd name="connsiteY2" fmla="*/ 766 h 15508"/>
                  <a:gd name="connsiteX3" fmla="*/ 8300 w 17476"/>
                  <a:gd name="connsiteY3" fmla="*/ 940 h 15508"/>
                  <a:gd name="connsiteX4" fmla="*/ 5980 w 17476"/>
                  <a:gd name="connsiteY4" fmla="*/ 4621 h 15508"/>
                  <a:gd name="connsiteX5" fmla="*/ 5980 w 17476"/>
                  <a:gd name="connsiteY5" fmla="*/ 4882 h 15508"/>
                  <a:gd name="connsiteX6" fmla="*/ 7889 w 17476"/>
                  <a:gd name="connsiteY6" fmla="*/ 8285 h 15508"/>
                  <a:gd name="connsiteX7" fmla="*/ 0 w 17476"/>
                  <a:gd name="connsiteY7" fmla="*/ 12392 h 15508"/>
                  <a:gd name="connsiteX8" fmla="*/ 3776 w 17476"/>
                  <a:gd name="connsiteY8" fmla="*/ 15508 h 15508"/>
                  <a:gd name="connsiteX9" fmla="*/ 7551 w 17476"/>
                  <a:gd name="connsiteY9" fmla="*/ 12392 h 15508"/>
                  <a:gd name="connsiteX10" fmla="*/ 8131 w 17476"/>
                  <a:gd name="connsiteY10" fmla="*/ 8459 h 15508"/>
                  <a:gd name="connsiteX11" fmla="*/ 11728 w 17476"/>
                  <a:gd name="connsiteY11" fmla="*/ 9503 h 15508"/>
                  <a:gd name="connsiteX12" fmla="*/ 17476 w 17476"/>
                  <a:gd name="connsiteY12" fmla="*/ 4760 h 15508"/>
                  <a:gd name="connsiteX13" fmla="*/ 11728 w 17476"/>
                  <a:gd name="connsiteY13" fmla="*/ 0 h 15508"/>
                  <a:gd name="connsiteX14" fmla="*/ 9281 w 17476"/>
                  <a:gd name="connsiteY14" fmla="*/ 7397 h 15508"/>
                  <a:gd name="connsiteX15" fmla="*/ 7583 w 17476"/>
                  <a:gd name="connsiteY15" fmla="*/ 7397 h 15508"/>
                  <a:gd name="connsiteX16" fmla="*/ 6486 w 17476"/>
                  <a:gd name="connsiteY16" fmla="*/ 4743 h 15508"/>
                  <a:gd name="connsiteX17" fmla="*/ 7583 w 17476"/>
                  <a:gd name="connsiteY17" fmla="*/ 2088 h 15508"/>
                  <a:gd name="connsiteX18" fmla="*/ 9281 w 17476"/>
                  <a:gd name="connsiteY18" fmla="*/ 2088 h 15508"/>
                  <a:gd name="connsiteX19" fmla="*/ 10378 w 17476"/>
                  <a:gd name="connsiteY19" fmla="*/ 4743 h 15508"/>
                  <a:gd name="connsiteX20" fmla="*/ 9281 w 17476"/>
                  <a:gd name="connsiteY20" fmla="*/ 7397 h 15508"/>
                  <a:gd name="connsiteX0" fmla="*/ 7952 w 13700"/>
                  <a:gd name="connsiteY0" fmla="*/ 0 h 15508"/>
                  <a:gd name="connsiteX1" fmla="*/ 4651 w 13700"/>
                  <a:gd name="connsiteY1" fmla="*/ 861 h 15508"/>
                  <a:gd name="connsiteX2" fmla="*/ 4767 w 13700"/>
                  <a:gd name="connsiteY2" fmla="*/ 766 h 15508"/>
                  <a:gd name="connsiteX3" fmla="*/ 4524 w 13700"/>
                  <a:gd name="connsiteY3" fmla="*/ 940 h 15508"/>
                  <a:gd name="connsiteX4" fmla="*/ 2204 w 13700"/>
                  <a:gd name="connsiteY4" fmla="*/ 4621 h 15508"/>
                  <a:gd name="connsiteX5" fmla="*/ 2204 w 13700"/>
                  <a:gd name="connsiteY5" fmla="*/ 4882 h 15508"/>
                  <a:gd name="connsiteX6" fmla="*/ 4113 w 13700"/>
                  <a:gd name="connsiteY6" fmla="*/ 8285 h 15508"/>
                  <a:gd name="connsiteX7" fmla="*/ 0 w 13700"/>
                  <a:gd name="connsiteY7" fmla="*/ 15508 h 15508"/>
                  <a:gd name="connsiteX8" fmla="*/ 3775 w 13700"/>
                  <a:gd name="connsiteY8" fmla="*/ 12392 h 15508"/>
                  <a:gd name="connsiteX9" fmla="*/ 4355 w 13700"/>
                  <a:gd name="connsiteY9" fmla="*/ 8459 h 15508"/>
                  <a:gd name="connsiteX10" fmla="*/ 7952 w 13700"/>
                  <a:gd name="connsiteY10" fmla="*/ 9503 h 15508"/>
                  <a:gd name="connsiteX11" fmla="*/ 13700 w 13700"/>
                  <a:gd name="connsiteY11" fmla="*/ 4760 h 15508"/>
                  <a:gd name="connsiteX12" fmla="*/ 7952 w 13700"/>
                  <a:gd name="connsiteY12" fmla="*/ 0 h 15508"/>
                  <a:gd name="connsiteX13" fmla="*/ 5505 w 13700"/>
                  <a:gd name="connsiteY13" fmla="*/ 7397 h 15508"/>
                  <a:gd name="connsiteX14" fmla="*/ 3807 w 13700"/>
                  <a:gd name="connsiteY14" fmla="*/ 7397 h 15508"/>
                  <a:gd name="connsiteX15" fmla="*/ 2710 w 13700"/>
                  <a:gd name="connsiteY15" fmla="*/ 4743 h 15508"/>
                  <a:gd name="connsiteX16" fmla="*/ 3807 w 13700"/>
                  <a:gd name="connsiteY16" fmla="*/ 2088 h 15508"/>
                  <a:gd name="connsiteX17" fmla="*/ 5505 w 13700"/>
                  <a:gd name="connsiteY17" fmla="*/ 2088 h 15508"/>
                  <a:gd name="connsiteX18" fmla="*/ 6602 w 13700"/>
                  <a:gd name="connsiteY18" fmla="*/ 4743 h 15508"/>
                  <a:gd name="connsiteX19" fmla="*/ 5505 w 13700"/>
                  <a:gd name="connsiteY19" fmla="*/ 7397 h 15508"/>
                  <a:gd name="connsiteX0" fmla="*/ 5748 w 11496"/>
                  <a:gd name="connsiteY0" fmla="*/ 0 h 12392"/>
                  <a:gd name="connsiteX1" fmla="*/ 2447 w 11496"/>
                  <a:gd name="connsiteY1" fmla="*/ 861 h 12392"/>
                  <a:gd name="connsiteX2" fmla="*/ 2563 w 11496"/>
                  <a:gd name="connsiteY2" fmla="*/ 766 h 12392"/>
                  <a:gd name="connsiteX3" fmla="*/ 2320 w 11496"/>
                  <a:gd name="connsiteY3" fmla="*/ 940 h 12392"/>
                  <a:gd name="connsiteX4" fmla="*/ 0 w 11496"/>
                  <a:gd name="connsiteY4" fmla="*/ 4621 h 12392"/>
                  <a:gd name="connsiteX5" fmla="*/ 0 w 11496"/>
                  <a:gd name="connsiteY5" fmla="*/ 4882 h 12392"/>
                  <a:gd name="connsiteX6" fmla="*/ 1909 w 11496"/>
                  <a:gd name="connsiteY6" fmla="*/ 8285 h 12392"/>
                  <a:gd name="connsiteX7" fmla="*/ 1571 w 11496"/>
                  <a:gd name="connsiteY7" fmla="*/ 12392 h 12392"/>
                  <a:gd name="connsiteX8" fmla="*/ 2151 w 11496"/>
                  <a:gd name="connsiteY8" fmla="*/ 8459 h 12392"/>
                  <a:gd name="connsiteX9" fmla="*/ 5748 w 11496"/>
                  <a:gd name="connsiteY9" fmla="*/ 9503 h 12392"/>
                  <a:gd name="connsiteX10" fmla="*/ 11496 w 11496"/>
                  <a:gd name="connsiteY10" fmla="*/ 4760 h 12392"/>
                  <a:gd name="connsiteX11" fmla="*/ 5748 w 11496"/>
                  <a:gd name="connsiteY11" fmla="*/ 0 h 12392"/>
                  <a:gd name="connsiteX12" fmla="*/ 3301 w 11496"/>
                  <a:gd name="connsiteY12" fmla="*/ 7397 h 12392"/>
                  <a:gd name="connsiteX13" fmla="*/ 1603 w 11496"/>
                  <a:gd name="connsiteY13" fmla="*/ 7397 h 12392"/>
                  <a:gd name="connsiteX14" fmla="*/ 506 w 11496"/>
                  <a:gd name="connsiteY14" fmla="*/ 4743 h 12392"/>
                  <a:gd name="connsiteX15" fmla="*/ 1603 w 11496"/>
                  <a:gd name="connsiteY15" fmla="*/ 2088 h 12392"/>
                  <a:gd name="connsiteX16" fmla="*/ 3301 w 11496"/>
                  <a:gd name="connsiteY16" fmla="*/ 2088 h 12392"/>
                  <a:gd name="connsiteX17" fmla="*/ 4398 w 11496"/>
                  <a:gd name="connsiteY17" fmla="*/ 4743 h 12392"/>
                  <a:gd name="connsiteX18" fmla="*/ 3301 w 11496"/>
                  <a:gd name="connsiteY18" fmla="*/ 7397 h 12392"/>
                  <a:gd name="connsiteX0" fmla="*/ 5748 w 11496"/>
                  <a:gd name="connsiteY0" fmla="*/ 0 h 9503"/>
                  <a:gd name="connsiteX1" fmla="*/ 2447 w 11496"/>
                  <a:gd name="connsiteY1" fmla="*/ 861 h 9503"/>
                  <a:gd name="connsiteX2" fmla="*/ 2563 w 11496"/>
                  <a:gd name="connsiteY2" fmla="*/ 766 h 9503"/>
                  <a:gd name="connsiteX3" fmla="*/ 2320 w 11496"/>
                  <a:gd name="connsiteY3" fmla="*/ 940 h 9503"/>
                  <a:gd name="connsiteX4" fmla="*/ 0 w 11496"/>
                  <a:gd name="connsiteY4" fmla="*/ 4621 h 9503"/>
                  <a:gd name="connsiteX5" fmla="*/ 0 w 11496"/>
                  <a:gd name="connsiteY5" fmla="*/ 4882 h 9503"/>
                  <a:gd name="connsiteX6" fmla="*/ 1909 w 11496"/>
                  <a:gd name="connsiteY6" fmla="*/ 8285 h 9503"/>
                  <a:gd name="connsiteX7" fmla="*/ 2151 w 11496"/>
                  <a:gd name="connsiteY7" fmla="*/ 8459 h 9503"/>
                  <a:gd name="connsiteX8" fmla="*/ 5748 w 11496"/>
                  <a:gd name="connsiteY8" fmla="*/ 9503 h 9503"/>
                  <a:gd name="connsiteX9" fmla="*/ 11496 w 11496"/>
                  <a:gd name="connsiteY9" fmla="*/ 4760 h 9503"/>
                  <a:gd name="connsiteX10" fmla="*/ 5748 w 11496"/>
                  <a:gd name="connsiteY10" fmla="*/ 0 h 9503"/>
                  <a:gd name="connsiteX11" fmla="*/ 3301 w 11496"/>
                  <a:gd name="connsiteY11" fmla="*/ 7397 h 9503"/>
                  <a:gd name="connsiteX12" fmla="*/ 1603 w 11496"/>
                  <a:gd name="connsiteY12" fmla="*/ 7397 h 9503"/>
                  <a:gd name="connsiteX13" fmla="*/ 506 w 11496"/>
                  <a:gd name="connsiteY13" fmla="*/ 4743 h 9503"/>
                  <a:gd name="connsiteX14" fmla="*/ 1603 w 11496"/>
                  <a:gd name="connsiteY14" fmla="*/ 2088 h 9503"/>
                  <a:gd name="connsiteX15" fmla="*/ 3301 w 11496"/>
                  <a:gd name="connsiteY15" fmla="*/ 2088 h 9503"/>
                  <a:gd name="connsiteX16" fmla="*/ 4398 w 11496"/>
                  <a:gd name="connsiteY16" fmla="*/ 4743 h 9503"/>
                  <a:gd name="connsiteX17" fmla="*/ 3301 w 11496"/>
                  <a:gd name="connsiteY17" fmla="*/ 7397 h 9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96" h="9503" extrusionOk="0">
                    <a:moveTo>
                      <a:pt x="5748" y="0"/>
                    </a:moveTo>
                    <a:cubicBezTo>
                      <a:pt x="4514" y="0"/>
                      <a:pt x="3375" y="322"/>
                      <a:pt x="2447" y="861"/>
                    </a:cubicBezTo>
                    <a:lnTo>
                      <a:pt x="2563" y="766"/>
                    </a:lnTo>
                    <a:lnTo>
                      <a:pt x="2320" y="940"/>
                    </a:lnTo>
                    <a:cubicBezTo>
                      <a:pt x="949" y="1784"/>
                      <a:pt x="53" y="3115"/>
                      <a:pt x="0" y="4621"/>
                    </a:cubicBezTo>
                    <a:lnTo>
                      <a:pt x="0" y="4882"/>
                    </a:lnTo>
                    <a:cubicBezTo>
                      <a:pt x="42" y="6231"/>
                      <a:pt x="770" y="7441"/>
                      <a:pt x="1909" y="8285"/>
                    </a:cubicBezTo>
                    <a:cubicBezTo>
                      <a:pt x="2268" y="8881"/>
                      <a:pt x="1511" y="8256"/>
                      <a:pt x="2151" y="8459"/>
                    </a:cubicBezTo>
                    <a:cubicBezTo>
                      <a:pt x="3132" y="9112"/>
                      <a:pt x="4387" y="9503"/>
                      <a:pt x="5748" y="9503"/>
                    </a:cubicBezTo>
                    <a:cubicBezTo>
                      <a:pt x="8923" y="9503"/>
                      <a:pt x="11496" y="7380"/>
                      <a:pt x="11496" y="4760"/>
                    </a:cubicBezTo>
                    <a:cubicBezTo>
                      <a:pt x="11496" y="2141"/>
                      <a:pt x="8923" y="0"/>
                      <a:pt x="5748" y="0"/>
                    </a:cubicBezTo>
                    <a:close/>
                    <a:moveTo>
                      <a:pt x="3301" y="7397"/>
                    </a:moveTo>
                    <a:cubicBezTo>
                      <a:pt x="2869" y="7850"/>
                      <a:pt x="2035" y="7850"/>
                      <a:pt x="1603" y="7397"/>
                    </a:cubicBezTo>
                    <a:cubicBezTo>
                      <a:pt x="917" y="6666"/>
                      <a:pt x="506" y="5744"/>
                      <a:pt x="506" y="4743"/>
                    </a:cubicBezTo>
                    <a:cubicBezTo>
                      <a:pt x="506" y="3742"/>
                      <a:pt x="917" y="2820"/>
                      <a:pt x="1603" y="2088"/>
                    </a:cubicBezTo>
                    <a:cubicBezTo>
                      <a:pt x="2035" y="1636"/>
                      <a:pt x="2869" y="1636"/>
                      <a:pt x="3301" y="2088"/>
                    </a:cubicBezTo>
                    <a:cubicBezTo>
                      <a:pt x="3987" y="2820"/>
                      <a:pt x="4398" y="3742"/>
                      <a:pt x="4398" y="4743"/>
                    </a:cubicBezTo>
                    <a:cubicBezTo>
                      <a:pt x="4398" y="5744"/>
                      <a:pt x="3987" y="6666"/>
                      <a:pt x="3301" y="7397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solidFill>
                  <a:schemeClr val="accent4"/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ID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3" name="TextBox 392">
                <a:extLst>
                  <a:ext uri="{FF2B5EF4-FFF2-40B4-BE49-F238E27FC236}">
                    <a16:creationId xmlns:a16="http://schemas.microsoft.com/office/drawing/2014/main" id="{88E73C4C-50FE-DB43-8BF0-5D2E73F213D0}"/>
                  </a:ext>
                </a:extLst>
              </p:cNvPr>
              <p:cNvSpPr txBox="1"/>
              <p:nvPr/>
            </p:nvSpPr>
            <p:spPr>
              <a:xfrm>
                <a:off x="4573095" y="2504800"/>
                <a:ext cx="1007589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rIns="0" rtlCol="0" anchor="ctr">
                <a:spAutoFit/>
              </a:bodyPr>
              <a:lstStyle/>
              <a:p>
                <a:r>
                  <a:rPr lang="en-US" sz="1200" b="1" noProof="1"/>
                  <a:t>POLITICS AND DEMOCRACY</a:t>
                </a:r>
              </a:p>
            </p:txBody>
          </p:sp>
        </p:grp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71A6B226-BB61-0344-8950-EC08A38D1D1E}"/>
                </a:ext>
              </a:extLst>
            </p:cNvPr>
            <p:cNvSpPr/>
            <p:nvPr/>
          </p:nvSpPr>
          <p:spPr>
            <a:xfrm rot="720000">
              <a:off x="2811794" y="572941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4FC7A2C7-A745-8044-8549-59C3BFFF1F87}"/>
                </a:ext>
              </a:extLst>
            </p:cNvPr>
            <p:cNvSpPr/>
            <p:nvPr/>
          </p:nvSpPr>
          <p:spPr>
            <a:xfrm rot="720000">
              <a:off x="2359155" y="5336342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1D7CB360-2249-514E-BF3F-4B55BE15FDD6}"/>
                </a:ext>
              </a:extLst>
            </p:cNvPr>
            <p:cNvSpPr/>
            <p:nvPr/>
          </p:nvSpPr>
          <p:spPr>
            <a:xfrm rot="720000">
              <a:off x="2215989" y="4766621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ACC13AE9-E2E7-F74C-BAE5-5BF17F29A615}"/>
                </a:ext>
              </a:extLst>
            </p:cNvPr>
            <p:cNvSpPr txBox="1"/>
            <p:nvPr/>
          </p:nvSpPr>
          <p:spPr>
            <a:xfrm>
              <a:off x="2000857" y="5827315"/>
              <a:ext cx="17886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IDEOLOGY AND POPULISM</a:t>
              </a:r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4D760338-C5C2-4E43-8F55-5149BEEB321E}"/>
                </a:ext>
              </a:extLst>
            </p:cNvPr>
            <p:cNvSpPr txBox="1"/>
            <p:nvPr/>
          </p:nvSpPr>
          <p:spPr>
            <a:xfrm>
              <a:off x="1443214" y="5345098"/>
              <a:ext cx="15547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ETHNICITY, MINORITY</a:t>
              </a:r>
            </a:p>
            <a:p>
              <a:pPr algn="r"/>
              <a:r>
                <a:rPr lang="en-US" sz="1100" noProof="1"/>
                <a:t>AND IDENTITY</a:t>
              </a: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155A67CA-95AB-A746-A929-64B92A3A089F}"/>
                </a:ext>
              </a:extLst>
            </p:cNvPr>
            <p:cNvSpPr txBox="1"/>
            <p:nvPr/>
          </p:nvSpPr>
          <p:spPr>
            <a:xfrm>
              <a:off x="1367594" y="4807655"/>
              <a:ext cx="140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/>
                <a:t>POLITICAL PARTY AND ELECTION</a:t>
              </a:r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9294DFD8-FFFD-5744-9D56-01D7C353C8AF}"/>
              </a:ext>
            </a:extLst>
          </p:cNvPr>
          <p:cNvGrpSpPr/>
          <p:nvPr/>
        </p:nvGrpSpPr>
        <p:grpSpPr>
          <a:xfrm>
            <a:off x="416643" y="3283304"/>
            <a:ext cx="2977810" cy="1609261"/>
            <a:chOff x="416643" y="3283304"/>
            <a:chExt cx="2977810" cy="1609261"/>
          </a:xfrm>
        </p:grpSpPr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191305DF-92F5-904B-9824-26419588C6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5423" y="4292982"/>
              <a:ext cx="335382" cy="28813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E9F3F34F-24FA-3549-B092-228457BE19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10410" y="3683000"/>
              <a:ext cx="339388" cy="13241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914ED754-7186-2947-9814-6E29822C39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21947" y="4064001"/>
              <a:ext cx="595079" cy="10836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8" name="Shape">
              <a:extLst>
                <a:ext uri="{FF2B5EF4-FFF2-40B4-BE49-F238E27FC236}">
                  <a16:creationId xmlns:a16="http://schemas.microsoft.com/office/drawing/2014/main" id="{73430BA1-14AE-B54A-B1AC-3CE4A7641CE4}"/>
                </a:ext>
              </a:extLst>
            </p:cNvPr>
            <p:cNvSpPr/>
            <p:nvPr/>
          </p:nvSpPr>
          <p:spPr>
            <a:xfrm>
              <a:off x="1757125" y="3283304"/>
              <a:ext cx="1303546" cy="1303643"/>
            </a:xfrm>
            <a:custGeom>
              <a:avLst/>
              <a:gdLst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105 w 21600"/>
                <a:gd name="connsiteY14" fmla="*/ 10425 h 21600"/>
                <a:gd name="connsiteX15" fmla="*/ 5344 w 21600"/>
                <a:gd name="connsiteY15" fmla="*/ 8638 h 21600"/>
                <a:gd name="connsiteX16" fmla="*/ 2672 w 21600"/>
                <a:gd name="connsiteY16" fmla="*/ 4313 h 21600"/>
                <a:gd name="connsiteX17" fmla="*/ 0 w 21600"/>
                <a:gd name="connsiteY17" fmla="*/ 8638 h 21600"/>
                <a:gd name="connsiteX18" fmla="*/ 2672 w 21600"/>
                <a:gd name="connsiteY18" fmla="*/ 12962 h 21600"/>
                <a:gd name="connsiteX19" fmla="*/ 6628 w 21600"/>
                <a:gd name="connsiteY19" fmla="*/ 12213 h 21600"/>
                <a:gd name="connsiteX20" fmla="*/ 6240 w 21600"/>
                <a:gd name="connsiteY20" fmla="*/ 15016 h 21600"/>
                <a:gd name="connsiteX21" fmla="*/ 10307 w 21600"/>
                <a:gd name="connsiteY21" fmla="*/ 21600 h 21600"/>
                <a:gd name="connsiteX22" fmla="*/ 14375 w 21600"/>
                <a:gd name="connsiteY22" fmla="*/ 15197 h 21600"/>
                <a:gd name="connsiteX23" fmla="*/ 16256 w 21600"/>
                <a:gd name="connsiteY23" fmla="*/ 15197 h 21600"/>
                <a:gd name="connsiteX24" fmla="*/ 18928 w 21600"/>
                <a:gd name="connsiteY24" fmla="*/ 19341 h 21600"/>
                <a:gd name="connsiteX25" fmla="*/ 21600 w 21600"/>
                <a:gd name="connsiteY25" fmla="*/ 15016 h 21600"/>
                <a:gd name="connsiteX26" fmla="*/ 18935 w 21600"/>
                <a:gd name="connsiteY26" fmla="*/ 10691 h 21600"/>
                <a:gd name="connsiteX27" fmla="*/ 13241 w 21600"/>
                <a:gd name="connsiteY27" fmla="*/ 18701 h 21600"/>
                <a:gd name="connsiteX28" fmla="*/ 12039 w 21600"/>
                <a:gd name="connsiteY28" fmla="*/ 18701 h 21600"/>
                <a:gd name="connsiteX29" fmla="*/ 11263 w 21600"/>
                <a:gd name="connsiteY29" fmla="*/ 15016 h 21600"/>
                <a:gd name="connsiteX30" fmla="*/ 12039 w 21600"/>
                <a:gd name="connsiteY30" fmla="*/ 11332 h 21600"/>
                <a:gd name="connsiteX31" fmla="*/ 13241 w 21600"/>
                <a:gd name="connsiteY31" fmla="*/ 11332 h 21600"/>
                <a:gd name="connsiteX32" fmla="*/ 14017 w 21600"/>
                <a:gd name="connsiteY32" fmla="*/ 15016 h 21600"/>
                <a:gd name="connsiteX33" fmla="*/ 13241 w 21600"/>
                <a:gd name="connsiteY33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344 w 21600"/>
                <a:gd name="connsiteY14" fmla="*/ 8638 h 21600"/>
                <a:gd name="connsiteX15" fmla="*/ 2672 w 21600"/>
                <a:gd name="connsiteY15" fmla="*/ 4313 h 21600"/>
                <a:gd name="connsiteX16" fmla="*/ 0 w 21600"/>
                <a:gd name="connsiteY16" fmla="*/ 8638 h 21600"/>
                <a:gd name="connsiteX17" fmla="*/ 2672 w 21600"/>
                <a:gd name="connsiteY17" fmla="*/ 12962 h 21600"/>
                <a:gd name="connsiteX18" fmla="*/ 6628 w 21600"/>
                <a:gd name="connsiteY18" fmla="*/ 12213 h 21600"/>
                <a:gd name="connsiteX19" fmla="*/ 6240 w 21600"/>
                <a:gd name="connsiteY19" fmla="*/ 15016 h 21600"/>
                <a:gd name="connsiteX20" fmla="*/ 10307 w 21600"/>
                <a:gd name="connsiteY20" fmla="*/ 21600 h 21600"/>
                <a:gd name="connsiteX21" fmla="*/ 14375 w 21600"/>
                <a:gd name="connsiteY21" fmla="*/ 15197 h 21600"/>
                <a:gd name="connsiteX22" fmla="*/ 16256 w 21600"/>
                <a:gd name="connsiteY22" fmla="*/ 15197 h 21600"/>
                <a:gd name="connsiteX23" fmla="*/ 18928 w 21600"/>
                <a:gd name="connsiteY23" fmla="*/ 19341 h 21600"/>
                <a:gd name="connsiteX24" fmla="*/ 21600 w 21600"/>
                <a:gd name="connsiteY24" fmla="*/ 15016 h 21600"/>
                <a:gd name="connsiteX25" fmla="*/ 18935 w 21600"/>
                <a:gd name="connsiteY25" fmla="*/ 10691 h 21600"/>
                <a:gd name="connsiteX26" fmla="*/ 13241 w 21600"/>
                <a:gd name="connsiteY26" fmla="*/ 18701 h 21600"/>
                <a:gd name="connsiteX27" fmla="*/ 12039 w 21600"/>
                <a:gd name="connsiteY27" fmla="*/ 18701 h 21600"/>
                <a:gd name="connsiteX28" fmla="*/ 11263 w 21600"/>
                <a:gd name="connsiteY28" fmla="*/ 15016 h 21600"/>
                <a:gd name="connsiteX29" fmla="*/ 12039 w 21600"/>
                <a:gd name="connsiteY29" fmla="*/ 11332 h 21600"/>
                <a:gd name="connsiteX30" fmla="*/ 13241 w 21600"/>
                <a:gd name="connsiteY30" fmla="*/ 11332 h 21600"/>
                <a:gd name="connsiteX31" fmla="*/ 14017 w 21600"/>
                <a:gd name="connsiteY31" fmla="*/ 15016 h 21600"/>
                <a:gd name="connsiteX32" fmla="*/ 13241 w 21600"/>
                <a:gd name="connsiteY32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2672 w 21600"/>
                <a:gd name="connsiteY14" fmla="*/ 4313 h 21600"/>
                <a:gd name="connsiteX15" fmla="*/ 0 w 21600"/>
                <a:gd name="connsiteY15" fmla="*/ 8638 h 21600"/>
                <a:gd name="connsiteX16" fmla="*/ 2672 w 21600"/>
                <a:gd name="connsiteY16" fmla="*/ 12962 h 21600"/>
                <a:gd name="connsiteX17" fmla="*/ 6628 w 21600"/>
                <a:gd name="connsiteY17" fmla="*/ 12213 h 21600"/>
                <a:gd name="connsiteX18" fmla="*/ 6240 w 21600"/>
                <a:gd name="connsiteY18" fmla="*/ 15016 h 21600"/>
                <a:gd name="connsiteX19" fmla="*/ 10307 w 21600"/>
                <a:gd name="connsiteY19" fmla="*/ 21600 h 21600"/>
                <a:gd name="connsiteX20" fmla="*/ 14375 w 21600"/>
                <a:gd name="connsiteY20" fmla="*/ 15197 h 21600"/>
                <a:gd name="connsiteX21" fmla="*/ 16256 w 21600"/>
                <a:gd name="connsiteY21" fmla="*/ 15197 h 21600"/>
                <a:gd name="connsiteX22" fmla="*/ 18928 w 21600"/>
                <a:gd name="connsiteY22" fmla="*/ 19341 h 21600"/>
                <a:gd name="connsiteX23" fmla="*/ 21600 w 21600"/>
                <a:gd name="connsiteY23" fmla="*/ 15016 h 21600"/>
                <a:gd name="connsiteX24" fmla="*/ 18935 w 21600"/>
                <a:gd name="connsiteY24" fmla="*/ 10691 h 21600"/>
                <a:gd name="connsiteX25" fmla="*/ 13241 w 21600"/>
                <a:gd name="connsiteY25" fmla="*/ 18701 h 21600"/>
                <a:gd name="connsiteX26" fmla="*/ 12039 w 21600"/>
                <a:gd name="connsiteY26" fmla="*/ 18701 h 21600"/>
                <a:gd name="connsiteX27" fmla="*/ 11263 w 21600"/>
                <a:gd name="connsiteY27" fmla="*/ 15016 h 21600"/>
                <a:gd name="connsiteX28" fmla="*/ 12039 w 21600"/>
                <a:gd name="connsiteY28" fmla="*/ 11332 h 21600"/>
                <a:gd name="connsiteX29" fmla="*/ 13241 w 21600"/>
                <a:gd name="connsiteY29" fmla="*/ 11332 h 21600"/>
                <a:gd name="connsiteX30" fmla="*/ 14017 w 21600"/>
                <a:gd name="connsiteY30" fmla="*/ 15016 h 21600"/>
                <a:gd name="connsiteX31" fmla="*/ 13241 w 21600"/>
                <a:gd name="connsiteY31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0 w 21600"/>
                <a:gd name="connsiteY14" fmla="*/ 8638 h 21600"/>
                <a:gd name="connsiteX15" fmla="*/ 2672 w 21600"/>
                <a:gd name="connsiteY15" fmla="*/ 12962 h 21600"/>
                <a:gd name="connsiteX16" fmla="*/ 6628 w 21600"/>
                <a:gd name="connsiteY16" fmla="*/ 12213 h 21600"/>
                <a:gd name="connsiteX17" fmla="*/ 6240 w 21600"/>
                <a:gd name="connsiteY17" fmla="*/ 15016 h 21600"/>
                <a:gd name="connsiteX18" fmla="*/ 10307 w 21600"/>
                <a:gd name="connsiteY18" fmla="*/ 21600 h 21600"/>
                <a:gd name="connsiteX19" fmla="*/ 14375 w 21600"/>
                <a:gd name="connsiteY19" fmla="*/ 15197 h 21600"/>
                <a:gd name="connsiteX20" fmla="*/ 16256 w 21600"/>
                <a:gd name="connsiteY20" fmla="*/ 15197 h 21600"/>
                <a:gd name="connsiteX21" fmla="*/ 18928 w 21600"/>
                <a:gd name="connsiteY21" fmla="*/ 19341 h 21600"/>
                <a:gd name="connsiteX22" fmla="*/ 21600 w 21600"/>
                <a:gd name="connsiteY22" fmla="*/ 15016 h 21600"/>
                <a:gd name="connsiteX23" fmla="*/ 18935 w 21600"/>
                <a:gd name="connsiteY23" fmla="*/ 10691 h 21600"/>
                <a:gd name="connsiteX24" fmla="*/ 13241 w 21600"/>
                <a:gd name="connsiteY24" fmla="*/ 18701 h 21600"/>
                <a:gd name="connsiteX25" fmla="*/ 12039 w 21600"/>
                <a:gd name="connsiteY25" fmla="*/ 18701 h 21600"/>
                <a:gd name="connsiteX26" fmla="*/ 11263 w 21600"/>
                <a:gd name="connsiteY26" fmla="*/ 15016 h 21600"/>
                <a:gd name="connsiteX27" fmla="*/ 12039 w 21600"/>
                <a:gd name="connsiteY27" fmla="*/ 11332 h 21600"/>
                <a:gd name="connsiteX28" fmla="*/ 13241 w 21600"/>
                <a:gd name="connsiteY28" fmla="*/ 11332 h 21600"/>
                <a:gd name="connsiteX29" fmla="*/ 14017 w 21600"/>
                <a:gd name="connsiteY29" fmla="*/ 15016 h 21600"/>
                <a:gd name="connsiteX30" fmla="*/ 13241 w 21600"/>
                <a:gd name="connsiteY30" fmla="*/ 18701 h 21600"/>
                <a:gd name="connsiteX0" fmla="*/ 16263 w 18928"/>
                <a:gd name="connsiteY0" fmla="*/ 10691 h 21600"/>
                <a:gd name="connsiteX1" fmla="*/ 13591 w 18928"/>
                <a:gd name="connsiteY1" fmla="*/ 14835 h 21600"/>
                <a:gd name="connsiteX2" fmla="*/ 11703 w 18928"/>
                <a:gd name="connsiteY2" fmla="*/ 14835 h 21600"/>
                <a:gd name="connsiteX3" fmla="*/ 10061 w 18928"/>
                <a:gd name="connsiteY3" fmla="*/ 9725 h 21600"/>
                <a:gd name="connsiteX4" fmla="*/ 11554 w 18928"/>
                <a:gd name="connsiteY4" fmla="*/ 7430 h 21600"/>
                <a:gd name="connsiteX5" fmla="*/ 13412 w 18928"/>
                <a:gd name="connsiteY5" fmla="*/ 8650 h 21600"/>
                <a:gd name="connsiteX6" fmla="*/ 16084 w 18928"/>
                <a:gd name="connsiteY6" fmla="*/ 4325 h 21600"/>
                <a:gd name="connsiteX7" fmla="*/ 13412 w 18928"/>
                <a:gd name="connsiteY7" fmla="*/ 0 h 21600"/>
                <a:gd name="connsiteX8" fmla="*/ 10740 w 18928"/>
                <a:gd name="connsiteY8" fmla="*/ 4325 h 21600"/>
                <a:gd name="connsiteX9" fmla="*/ 11405 w 18928"/>
                <a:gd name="connsiteY9" fmla="*/ 7176 h 21600"/>
                <a:gd name="connsiteX10" fmla="*/ 9897 w 18928"/>
                <a:gd name="connsiteY10" fmla="*/ 9495 h 21600"/>
                <a:gd name="connsiteX11" fmla="*/ 9979 w 18928"/>
                <a:gd name="connsiteY11" fmla="*/ 9628 h 21600"/>
                <a:gd name="connsiteX12" fmla="*/ 7643 w 18928"/>
                <a:gd name="connsiteY12" fmla="*/ 8432 h 21600"/>
                <a:gd name="connsiteX13" fmla="*/ 4060 w 18928"/>
                <a:gd name="connsiteY13" fmla="*/ 11887 h 21600"/>
                <a:gd name="connsiteX14" fmla="*/ 0 w 18928"/>
                <a:gd name="connsiteY14" fmla="*/ 12962 h 21600"/>
                <a:gd name="connsiteX15" fmla="*/ 3956 w 18928"/>
                <a:gd name="connsiteY15" fmla="*/ 12213 h 21600"/>
                <a:gd name="connsiteX16" fmla="*/ 3568 w 18928"/>
                <a:gd name="connsiteY16" fmla="*/ 15016 h 21600"/>
                <a:gd name="connsiteX17" fmla="*/ 7635 w 18928"/>
                <a:gd name="connsiteY17" fmla="*/ 21600 h 21600"/>
                <a:gd name="connsiteX18" fmla="*/ 11703 w 18928"/>
                <a:gd name="connsiteY18" fmla="*/ 15197 h 21600"/>
                <a:gd name="connsiteX19" fmla="*/ 13584 w 18928"/>
                <a:gd name="connsiteY19" fmla="*/ 15197 h 21600"/>
                <a:gd name="connsiteX20" fmla="*/ 16256 w 18928"/>
                <a:gd name="connsiteY20" fmla="*/ 19341 h 21600"/>
                <a:gd name="connsiteX21" fmla="*/ 18928 w 18928"/>
                <a:gd name="connsiteY21" fmla="*/ 15016 h 21600"/>
                <a:gd name="connsiteX22" fmla="*/ 16263 w 18928"/>
                <a:gd name="connsiteY22" fmla="*/ 10691 h 21600"/>
                <a:gd name="connsiteX23" fmla="*/ 10569 w 18928"/>
                <a:gd name="connsiteY23" fmla="*/ 18701 h 21600"/>
                <a:gd name="connsiteX24" fmla="*/ 9367 w 18928"/>
                <a:gd name="connsiteY24" fmla="*/ 18701 h 21600"/>
                <a:gd name="connsiteX25" fmla="*/ 8591 w 18928"/>
                <a:gd name="connsiteY25" fmla="*/ 15016 h 21600"/>
                <a:gd name="connsiteX26" fmla="*/ 9367 w 18928"/>
                <a:gd name="connsiteY26" fmla="*/ 11332 h 21600"/>
                <a:gd name="connsiteX27" fmla="*/ 10569 w 18928"/>
                <a:gd name="connsiteY27" fmla="*/ 11332 h 21600"/>
                <a:gd name="connsiteX28" fmla="*/ 11345 w 18928"/>
                <a:gd name="connsiteY28" fmla="*/ 15016 h 21600"/>
                <a:gd name="connsiteX29" fmla="*/ 10569 w 18928"/>
                <a:gd name="connsiteY29" fmla="*/ 18701 h 21600"/>
                <a:gd name="connsiteX0" fmla="*/ 12695 w 15360"/>
                <a:gd name="connsiteY0" fmla="*/ 10691 h 21600"/>
                <a:gd name="connsiteX1" fmla="*/ 10023 w 15360"/>
                <a:gd name="connsiteY1" fmla="*/ 14835 h 21600"/>
                <a:gd name="connsiteX2" fmla="*/ 8135 w 15360"/>
                <a:gd name="connsiteY2" fmla="*/ 14835 h 21600"/>
                <a:gd name="connsiteX3" fmla="*/ 6493 w 15360"/>
                <a:gd name="connsiteY3" fmla="*/ 9725 h 21600"/>
                <a:gd name="connsiteX4" fmla="*/ 7986 w 15360"/>
                <a:gd name="connsiteY4" fmla="*/ 7430 h 21600"/>
                <a:gd name="connsiteX5" fmla="*/ 9844 w 15360"/>
                <a:gd name="connsiteY5" fmla="*/ 8650 h 21600"/>
                <a:gd name="connsiteX6" fmla="*/ 12516 w 15360"/>
                <a:gd name="connsiteY6" fmla="*/ 4325 h 21600"/>
                <a:gd name="connsiteX7" fmla="*/ 9844 w 15360"/>
                <a:gd name="connsiteY7" fmla="*/ 0 h 21600"/>
                <a:gd name="connsiteX8" fmla="*/ 7172 w 15360"/>
                <a:gd name="connsiteY8" fmla="*/ 4325 h 21600"/>
                <a:gd name="connsiteX9" fmla="*/ 7837 w 15360"/>
                <a:gd name="connsiteY9" fmla="*/ 7176 h 21600"/>
                <a:gd name="connsiteX10" fmla="*/ 6329 w 15360"/>
                <a:gd name="connsiteY10" fmla="*/ 9495 h 21600"/>
                <a:gd name="connsiteX11" fmla="*/ 6411 w 15360"/>
                <a:gd name="connsiteY11" fmla="*/ 9628 h 21600"/>
                <a:gd name="connsiteX12" fmla="*/ 4075 w 15360"/>
                <a:gd name="connsiteY12" fmla="*/ 8432 h 21600"/>
                <a:gd name="connsiteX13" fmla="*/ 492 w 15360"/>
                <a:gd name="connsiteY13" fmla="*/ 11887 h 21600"/>
                <a:gd name="connsiteX14" fmla="*/ 388 w 15360"/>
                <a:gd name="connsiteY14" fmla="*/ 12213 h 21600"/>
                <a:gd name="connsiteX15" fmla="*/ 0 w 15360"/>
                <a:gd name="connsiteY15" fmla="*/ 15016 h 21600"/>
                <a:gd name="connsiteX16" fmla="*/ 4067 w 15360"/>
                <a:gd name="connsiteY16" fmla="*/ 21600 h 21600"/>
                <a:gd name="connsiteX17" fmla="*/ 8135 w 15360"/>
                <a:gd name="connsiteY17" fmla="*/ 15197 h 21600"/>
                <a:gd name="connsiteX18" fmla="*/ 10016 w 15360"/>
                <a:gd name="connsiteY18" fmla="*/ 15197 h 21600"/>
                <a:gd name="connsiteX19" fmla="*/ 12688 w 15360"/>
                <a:gd name="connsiteY19" fmla="*/ 19341 h 21600"/>
                <a:gd name="connsiteX20" fmla="*/ 15360 w 15360"/>
                <a:gd name="connsiteY20" fmla="*/ 15016 h 21600"/>
                <a:gd name="connsiteX21" fmla="*/ 12695 w 15360"/>
                <a:gd name="connsiteY21" fmla="*/ 10691 h 21600"/>
                <a:gd name="connsiteX22" fmla="*/ 7001 w 15360"/>
                <a:gd name="connsiteY22" fmla="*/ 18701 h 21600"/>
                <a:gd name="connsiteX23" fmla="*/ 5799 w 15360"/>
                <a:gd name="connsiteY23" fmla="*/ 18701 h 21600"/>
                <a:gd name="connsiteX24" fmla="*/ 5023 w 15360"/>
                <a:gd name="connsiteY24" fmla="*/ 15016 h 21600"/>
                <a:gd name="connsiteX25" fmla="*/ 5799 w 15360"/>
                <a:gd name="connsiteY25" fmla="*/ 11332 h 21600"/>
                <a:gd name="connsiteX26" fmla="*/ 7001 w 15360"/>
                <a:gd name="connsiteY26" fmla="*/ 11332 h 21600"/>
                <a:gd name="connsiteX27" fmla="*/ 7777 w 15360"/>
                <a:gd name="connsiteY27" fmla="*/ 15016 h 21600"/>
                <a:gd name="connsiteX28" fmla="*/ 7001 w 15360"/>
                <a:gd name="connsiteY28" fmla="*/ 18701 h 21600"/>
                <a:gd name="connsiteX0" fmla="*/ 12695 w 15360"/>
                <a:gd name="connsiteY0" fmla="*/ 10751 h 21660"/>
                <a:gd name="connsiteX1" fmla="*/ 10023 w 15360"/>
                <a:gd name="connsiteY1" fmla="*/ 14895 h 21660"/>
                <a:gd name="connsiteX2" fmla="*/ 8135 w 15360"/>
                <a:gd name="connsiteY2" fmla="*/ 14895 h 21660"/>
                <a:gd name="connsiteX3" fmla="*/ 6493 w 15360"/>
                <a:gd name="connsiteY3" fmla="*/ 9785 h 21660"/>
                <a:gd name="connsiteX4" fmla="*/ 7986 w 15360"/>
                <a:gd name="connsiteY4" fmla="*/ 7490 h 21660"/>
                <a:gd name="connsiteX5" fmla="*/ 9844 w 15360"/>
                <a:gd name="connsiteY5" fmla="*/ 8710 h 21660"/>
                <a:gd name="connsiteX6" fmla="*/ 12516 w 15360"/>
                <a:gd name="connsiteY6" fmla="*/ 4385 h 21660"/>
                <a:gd name="connsiteX7" fmla="*/ 9844 w 15360"/>
                <a:gd name="connsiteY7" fmla="*/ 60 h 21660"/>
                <a:gd name="connsiteX8" fmla="*/ 7837 w 15360"/>
                <a:gd name="connsiteY8" fmla="*/ 7236 h 21660"/>
                <a:gd name="connsiteX9" fmla="*/ 6329 w 15360"/>
                <a:gd name="connsiteY9" fmla="*/ 9555 h 21660"/>
                <a:gd name="connsiteX10" fmla="*/ 6411 w 15360"/>
                <a:gd name="connsiteY10" fmla="*/ 9688 h 21660"/>
                <a:gd name="connsiteX11" fmla="*/ 4075 w 15360"/>
                <a:gd name="connsiteY11" fmla="*/ 8492 h 21660"/>
                <a:gd name="connsiteX12" fmla="*/ 492 w 15360"/>
                <a:gd name="connsiteY12" fmla="*/ 11947 h 21660"/>
                <a:gd name="connsiteX13" fmla="*/ 388 w 15360"/>
                <a:gd name="connsiteY13" fmla="*/ 12273 h 21660"/>
                <a:gd name="connsiteX14" fmla="*/ 0 w 15360"/>
                <a:gd name="connsiteY14" fmla="*/ 15076 h 21660"/>
                <a:gd name="connsiteX15" fmla="*/ 4067 w 15360"/>
                <a:gd name="connsiteY15" fmla="*/ 21660 h 21660"/>
                <a:gd name="connsiteX16" fmla="*/ 8135 w 15360"/>
                <a:gd name="connsiteY16" fmla="*/ 15257 h 21660"/>
                <a:gd name="connsiteX17" fmla="*/ 10016 w 15360"/>
                <a:gd name="connsiteY17" fmla="*/ 15257 h 21660"/>
                <a:gd name="connsiteX18" fmla="*/ 12688 w 15360"/>
                <a:gd name="connsiteY18" fmla="*/ 19401 h 21660"/>
                <a:gd name="connsiteX19" fmla="*/ 15360 w 15360"/>
                <a:gd name="connsiteY19" fmla="*/ 15076 h 21660"/>
                <a:gd name="connsiteX20" fmla="*/ 12695 w 15360"/>
                <a:gd name="connsiteY20" fmla="*/ 10751 h 21660"/>
                <a:gd name="connsiteX21" fmla="*/ 7001 w 15360"/>
                <a:gd name="connsiteY21" fmla="*/ 18761 h 21660"/>
                <a:gd name="connsiteX22" fmla="*/ 5799 w 15360"/>
                <a:gd name="connsiteY22" fmla="*/ 18761 h 21660"/>
                <a:gd name="connsiteX23" fmla="*/ 5023 w 15360"/>
                <a:gd name="connsiteY23" fmla="*/ 15076 h 21660"/>
                <a:gd name="connsiteX24" fmla="*/ 5799 w 15360"/>
                <a:gd name="connsiteY24" fmla="*/ 11392 h 21660"/>
                <a:gd name="connsiteX25" fmla="*/ 7001 w 15360"/>
                <a:gd name="connsiteY25" fmla="*/ 11392 h 21660"/>
                <a:gd name="connsiteX26" fmla="*/ 7777 w 15360"/>
                <a:gd name="connsiteY26" fmla="*/ 15076 h 21660"/>
                <a:gd name="connsiteX27" fmla="*/ 7001 w 15360"/>
                <a:gd name="connsiteY27" fmla="*/ 18761 h 21660"/>
                <a:gd name="connsiteX0" fmla="*/ 12695 w 15360"/>
                <a:gd name="connsiteY0" fmla="*/ 6385 h 17294"/>
                <a:gd name="connsiteX1" fmla="*/ 10023 w 15360"/>
                <a:gd name="connsiteY1" fmla="*/ 10529 h 17294"/>
                <a:gd name="connsiteX2" fmla="*/ 8135 w 15360"/>
                <a:gd name="connsiteY2" fmla="*/ 10529 h 17294"/>
                <a:gd name="connsiteX3" fmla="*/ 6493 w 15360"/>
                <a:gd name="connsiteY3" fmla="*/ 5419 h 17294"/>
                <a:gd name="connsiteX4" fmla="*/ 7986 w 15360"/>
                <a:gd name="connsiteY4" fmla="*/ 3124 h 17294"/>
                <a:gd name="connsiteX5" fmla="*/ 9844 w 15360"/>
                <a:gd name="connsiteY5" fmla="*/ 4344 h 17294"/>
                <a:gd name="connsiteX6" fmla="*/ 12516 w 15360"/>
                <a:gd name="connsiteY6" fmla="*/ 19 h 17294"/>
                <a:gd name="connsiteX7" fmla="*/ 7837 w 15360"/>
                <a:gd name="connsiteY7" fmla="*/ 2870 h 17294"/>
                <a:gd name="connsiteX8" fmla="*/ 6329 w 15360"/>
                <a:gd name="connsiteY8" fmla="*/ 5189 h 17294"/>
                <a:gd name="connsiteX9" fmla="*/ 6411 w 15360"/>
                <a:gd name="connsiteY9" fmla="*/ 5322 h 17294"/>
                <a:gd name="connsiteX10" fmla="*/ 4075 w 15360"/>
                <a:gd name="connsiteY10" fmla="*/ 4126 h 17294"/>
                <a:gd name="connsiteX11" fmla="*/ 492 w 15360"/>
                <a:gd name="connsiteY11" fmla="*/ 7581 h 17294"/>
                <a:gd name="connsiteX12" fmla="*/ 388 w 15360"/>
                <a:gd name="connsiteY12" fmla="*/ 7907 h 17294"/>
                <a:gd name="connsiteX13" fmla="*/ 0 w 15360"/>
                <a:gd name="connsiteY13" fmla="*/ 10710 h 17294"/>
                <a:gd name="connsiteX14" fmla="*/ 4067 w 15360"/>
                <a:gd name="connsiteY14" fmla="*/ 17294 h 17294"/>
                <a:gd name="connsiteX15" fmla="*/ 8135 w 15360"/>
                <a:gd name="connsiteY15" fmla="*/ 10891 h 17294"/>
                <a:gd name="connsiteX16" fmla="*/ 10016 w 15360"/>
                <a:gd name="connsiteY16" fmla="*/ 10891 h 17294"/>
                <a:gd name="connsiteX17" fmla="*/ 12688 w 15360"/>
                <a:gd name="connsiteY17" fmla="*/ 15035 h 17294"/>
                <a:gd name="connsiteX18" fmla="*/ 15360 w 15360"/>
                <a:gd name="connsiteY18" fmla="*/ 10710 h 17294"/>
                <a:gd name="connsiteX19" fmla="*/ 12695 w 15360"/>
                <a:gd name="connsiteY19" fmla="*/ 6385 h 17294"/>
                <a:gd name="connsiteX20" fmla="*/ 7001 w 15360"/>
                <a:gd name="connsiteY20" fmla="*/ 14395 h 17294"/>
                <a:gd name="connsiteX21" fmla="*/ 5799 w 15360"/>
                <a:gd name="connsiteY21" fmla="*/ 14395 h 17294"/>
                <a:gd name="connsiteX22" fmla="*/ 5023 w 15360"/>
                <a:gd name="connsiteY22" fmla="*/ 10710 h 17294"/>
                <a:gd name="connsiteX23" fmla="*/ 5799 w 15360"/>
                <a:gd name="connsiteY23" fmla="*/ 7026 h 17294"/>
                <a:gd name="connsiteX24" fmla="*/ 7001 w 15360"/>
                <a:gd name="connsiteY24" fmla="*/ 7026 h 17294"/>
                <a:gd name="connsiteX25" fmla="*/ 7777 w 15360"/>
                <a:gd name="connsiteY25" fmla="*/ 10710 h 17294"/>
                <a:gd name="connsiteX26" fmla="*/ 7001 w 15360"/>
                <a:gd name="connsiteY26" fmla="*/ 14395 h 17294"/>
                <a:gd name="connsiteX0" fmla="*/ 12695 w 15360"/>
                <a:gd name="connsiteY0" fmla="*/ 3524 h 14433"/>
                <a:gd name="connsiteX1" fmla="*/ 10023 w 15360"/>
                <a:gd name="connsiteY1" fmla="*/ 7668 h 14433"/>
                <a:gd name="connsiteX2" fmla="*/ 8135 w 15360"/>
                <a:gd name="connsiteY2" fmla="*/ 7668 h 14433"/>
                <a:gd name="connsiteX3" fmla="*/ 6493 w 15360"/>
                <a:gd name="connsiteY3" fmla="*/ 2558 h 14433"/>
                <a:gd name="connsiteX4" fmla="*/ 7986 w 15360"/>
                <a:gd name="connsiteY4" fmla="*/ 263 h 14433"/>
                <a:gd name="connsiteX5" fmla="*/ 9844 w 15360"/>
                <a:gd name="connsiteY5" fmla="*/ 1483 h 14433"/>
                <a:gd name="connsiteX6" fmla="*/ 7837 w 15360"/>
                <a:gd name="connsiteY6" fmla="*/ 9 h 14433"/>
                <a:gd name="connsiteX7" fmla="*/ 6329 w 15360"/>
                <a:gd name="connsiteY7" fmla="*/ 2328 h 14433"/>
                <a:gd name="connsiteX8" fmla="*/ 6411 w 15360"/>
                <a:gd name="connsiteY8" fmla="*/ 2461 h 14433"/>
                <a:gd name="connsiteX9" fmla="*/ 4075 w 15360"/>
                <a:gd name="connsiteY9" fmla="*/ 1265 h 14433"/>
                <a:gd name="connsiteX10" fmla="*/ 492 w 15360"/>
                <a:gd name="connsiteY10" fmla="*/ 4720 h 14433"/>
                <a:gd name="connsiteX11" fmla="*/ 388 w 15360"/>
                <a:gd name="connsiteY11" fmla="*/ 5046 h 14433"/>
                <a:gd name="connsiteX12" fmla="*/ 0 w 15360"/>
                <a:gd name="connsiteY12" fmla="*/ 7849 h 14433"/>
                <a:gd name="connsiteX13" fmla="*/ 4067 w 15360"/>
                <a:gd name="connsiteY13" fmla="*/ 14433 h 14433"/>
                <a:gd name="connsiteX14" fmla="*/ 8135 w 15360"/>
                <a:gd name="connsiteY14" fmla="*/ 8030 h 14433"/>
                <a:gd name="connsiteX15" fmla="*/ 10016 w 15360"/>
                <a:gd name="connsiteY15" fmla="*/ 8030 h 14433"/>
                <a:gd name="connsiteX16" fmla="*/ 12688 w 15360"/>
                <a:gd name="connsiteY16" fmla="*/ 12174 h 14433"/>
                <a:gd name="connsiteX17" fmla="*/ 15360 w 15360"/>
                <a:gd name="connsiteY17" fmla="*/ 7849 h 14433"/>
                <a:gd name="connsiteX18" fmla="*/ 12695 w 15360"/>
                <a:gd name="connsiteY18" fmla="*/ 3524 h 14433"/>
                <a:gd name="connsiteX19" fmla="*/ 7001 w 15360"/>
                <a:gd name="connsiteY19" fmla="*/ 11534 h 14433"/>
                <a:gd name="connsiteX20" fmla="*/ 5799 w 15360"/>
                <a:gd name="connsiteY20" fmla="*/ 11534 h 14433"/>
                <a:gd name="connsiteX21" fmla="*/ 5023 w 15360"/>
                <a:gd name="connsiteY21" fmla="*/ 7849 h 14433"/>
                <a:gd name="connsiteX22" fmla="*/ 5799 w 15360"/>
                <a:gd name="connsiteY22" fmla="*/ 4165 h 14433"/>
                <a:gd name="connsiteX23" fmla="*/ 7001 w 15360"/>
                <a:gd name="connsiteY23" fmla="*/ 4165 h 14433"/>
                <a:gd name="connsiteX24" fmla="*/ 7777 w 15360"/>
                <a:gd name="connsiteY24" fmla="*/ 7849 h 14433"/>
                <a:gd name="connsiteX25" fmla="*/ 7001 w 15360"/>
                <a:gd name="connsiteY25" fmla="*/ 11534 h 14433"/>
                <a:gd name="connsiteX0" fmla="*/ 12695 w 15360"/>
                <a:gd name="connsiteY0" fmla="*/ 3697 h 14606"/>
                <a:gd name="connsiteX1" fmla="*/ 10023 w 15360"/>
                <a:gd name="connsiteY1" fmla="*/ 7841 h 14606"/>
                <a:gd name="connsiteX2" fmla="*/ 8135 w 15360"/>
                <a:gd name="connsiteY2" fmla="*/ 7841 h 14606"/>
                <a:gd name="connsiteX3" fmla="*/ 6493 w 15360"/>
                <a:gd name="connsiteY3" fmla="*/ 2731 h 14606"/>
                <a:gd name="connsiteX4" fmla="*/ 7986 w 15360"/>
                <a:gd name="connsiteY4" fmla="*/ 436 h 14606"/>
                <a:gd name="connsiteX5" fmla="*/ 7837 w 15360"/>
                <a:gd name="connsiteY5" fmla="*/ 182 h 14606"/>
                <a:gd name="connsiteX6" fmla="*/ 6329 w 15360"/>
                <a:gd name="connsiteY6" fmla="*/ 2501 h 14606"/>
                <a:gd name="connsiteX7" fmla="*/ 6411 w 15360"/>
                <a:gd name="connsiteY7" fmla="*/ 2634 h 14606"/>
                <a:gd name="connsiteX8" fmla="*/ 4075 w 15360"/>
                <a:gd name="connsiteY8" fmla="*/ 1438 h 14606"/>
                <a:gd name="connsiteX9" fmla="*/ 492 w 15360"/>
                <a:gd name="connsiteY9" fmla="*/ 4893 h 14606"/>
                <a:gd name="connsiteX10" fmla="*/ 388 w 15360"/>
                <a:gd name="connsiteY10" fmla="*/ 5219 h 14606"/>
                <a:gd name="connsiteX11" fmla="*/ 0 w 15360"/>
                <a:gd name="connsiteY11" fmla="*/ 8022 h 14606"/>
                <a:gd name="connsiteX12" fmla="*/ 4067 w 15360"/>
                <a:gd name="connsiteY12" fmla="*/ 14606 h 14606"/>
                <a:gd name="connsiteX13" fmla="*/ 8135 w 15360"/>
                <a:gd name="connsiteY13" fmla="*/ 8203 h 14606"/>
                <a:gd name="connsiteX14" fmla="*/ 10016 w 15360"/>
                <a:gd name="connsiteY14" fmla="*/ 8203 h 14606"/>
                <a:gd name="connsiteX15" fmla="*/ 12688 w 15360"/>
                <a:gd name="connsiteY15" fmla="*/ 12347 h 14606"/>
                <a:gd name="connsiteX16" fmla="*/ 15360 w 15360"/>
                <a:gd name="connsiteY16" fmla="*/ 8022 h 14606"/>
                <a:gd name="connsiteX17" fmla="*/ 12695 w 15360"/>
                <a:gd name="connsiteY17" fmla="*/ 3697 h 14606"/>
                <a:gd name="connsiteX18" fmla="*/ 7001 w 15360"/>
                <a:gd name="connsiteY18" fmla="*/ 11707 h 14606"/>
                <a:gd name="connsiteX19" fmla="*/ 5799 w 15360"/>
                <a:gd name="connsiteY19" fmla="*/ 11707 h 14606"/>
                <a:gd name="connsiteX20" fmla="*/ 5023 w 15360"/>
                <a:gd name="connsiteY20" fmla="*/ 8022 h 14606"/>
                <a:gd name="connsiteX21" fmla="*/ 5799 w 15360"/>
                <a:gd name="connsiteY21" fmla="*/ 4338 h 14606"/>
                <a:gd name="connsiteX22" fmla="*/ 7001 w 15360"/>
                <a:gd name="connsiteY22" fmla="*/ 4338 h 14606"/>
                <a:gd name="connsiteX23" fmla="*/ 7777 w 15360"/>
                <a:gd name="connsiteY23" fmla="*/ 8022 h 14606"/>
                <a:gd name="connsiteX24" fmla="*/ 7001 w 15360"/>
                <a:gd name="connsiteY24" fmla="*/ 11707 h 14606"/>
                <a:gd name="connsiteX0" fmla="*/ 12695 w 15360"/>
                <a:gd name="connsiteY0" fmla="*/ 3262 h 14171"/>
                <a:gd name="connsiteX1" fmla="*/ 10023 w 15360"/>
                <a:gd name="connsiteY1" fmla="*/ 7406 h 14171"/>
                <a:gd name="connsiteX2" fmla="*/ 8135 w 15360"/>
                <a:gd name="connsiteY2" fmla="*/ 7406 h 14171"/>
                <a:gd name="connsiteX3" fmla="*/ 6493 w 15360"/>
                <a:gd name="connsiteY3" fmla="*/ 2296 h 14171"/>
                <a:gd name="connsiteX4" fmla="*/ 7986 w 15360"/>
                <a:gd name="connsiteY4" fmla="*/ 1 h 14171"/>
                <a:gd name="connsiteX5" fmla="*/ 6329 w 15360"/>
                <a:gd name="connsiteY5" fmla="*/ 2066 h 14171"/>
                <a:gd name="connsiteX6" fmla="*/ 6411 w 15360"/>
                <a:gd name="connsiteY6" fmla="*/ 2199 h 14171"/>
                <a:gd name="connsiteX7" fmla="*/ 4075 w 15360"/>
                <a:gd name="connsiteY7" fmla="*/ 1003 h 14171"/>
                <a:gd name="connsiteX8" fmla="*/ 492 w 15360"/>
                <a:gd name="connsiteY8" fmla="*/ 4458 h 14171"/>
                <a:gd name="connsiteX9" fmla="*/ 388 w 15360"/>
                <a:gd name="connsiteY9" fmla="*/ 4784 h 14171"/>
                <a:gd name="connsiteX10" fmla="*/ 0 w 15360"/>
                <a:gd name="connsiteY10" fmla="*/ 7587 h 14171"/>
                <a:gd name="connsiteX11" fmla="*/ 4067 w 15360"/>
                <a:gd name="connsiteY11" fmla="*/ 14171 h 14171"/>
                <a:gd name="connsiteX12" fmla="*/ 8135 w 15360"/>
                <a:gd name="connsiteY12" fmla="*/ 7768 h 14171"/>
                <a:gd name="connsiteX13" fmla="*/ 10016 w 15360"/>
                <a:gd name="connsiteY13" fmla="*/ 7768 h 14171"/>
                <a:gd name="connsiteX14" fmla="*/ 12688 w 15360"/>
                <a:gd name="connsiteY14" fmla="*/ 11912 h 14171"/>
                <a:gd name="connsiteX15" fmla="*/ 15360 w 15360"/>
                <a:gd name="connsiteY15" fmla="*/ 7587 h 14171"/>
                <a:gd name="connsiteX16" fmla="*/ 12695 w 15360"/>
                <a:gd name="connsiteY16" fmla="*/ 3262 h 14171"/>
                <a:gd name="connsiteX17" fmla="*/ 7001 w 15360"/>
                <a:gd name="connsiteY17" fmla="*/ 11272 h 14171"/>
                <a:gd name="connsiteX18" fmla="*/ 5799 w 15360"/>
                <a:gd name="connsiteY18" fmla="*/ 11272 h 14171"/>
                <a:gd name="connsiteX19" fmla="*/ 5023 w 15360"/>
                <a:gd name="connsiteY19" fmla="*/ 7587 h 14171"/>
                <a:gd name="connsiteX20" fmla="*/ 5799 w 15360"/>
                <a:gd name="connsiteY20" fmla="*/ 3903 h 14171"/>
                <a:gd name="connsiteX21" fmla="*/ 7001 w 15360"/>
                <a:gd name="connsiteY21" fmla="*/ 3903 h 14171"/>
                <a:gd name="connsiteX22" fmla="*/ 7777 w 15360"/>
                <a:gd name="connsiteY22" fmla="*/ 7587 h 14171"/>
                <a:gd name="connsiteX23" fmla="*/ 7001 w 15360"/>
                <a:gd name="connsiteY23" fmla="*/ 11272 h 14171"/>
                <a:gd name="connsiteX0" fmla="*/ 12695 w 15360"/>
                <a:gd name="connsiteY0" fmla="*/ 2259 h 13168"/>
                <a:gd name="connsiteX1" fmla="*/ 10023 w 15360"/>
                <a:gd name="connsiteY1" fmla="*/ 6403 h 13168"/>
                <a:gd name="connsiteX2" fmla="*/ 8135 w 15360"/>
                <a:gd name="connsiteY2" fmla="*/ 6403 h 13168"/>
                <a:gd name="connsiteX3" fmla="*/ 6493 w 15360"/>
                <a:gd name="connsiteY3" fmla="*/ 1293 h 13168"/>
                <a:gd name="connsiteX4" fmla="*/ 6329 w 15360"/>
                <a:gd name="connsiteY4" fmla="*/ 1063 h 13168"/>
                <a:gd name="connsiteX5" fmla="*/ 6411 w 15360"/>
                <a:gd name="connsiteY5" fmla="*/ 1196 h 13168"/>
                <a:gd name="connsiteX6" fmla="*/ 4075 w 15360"/>
                <a:gd name="connsiteY6" fmla="*/ 0 h 13168"/>
                <a:gd name="connsiteX7" fmla="*/ 492 w 15360"/>
                <a:gd name="connsiteY7" fmla="*/ 3455 h 13168"/>
                <a:gd name="connsiteX8" fmla="*/ 388 w 15360"/>
                <a:gd name="connsiteY8" fmla="*/ 3781 h 13168"/>
                <a:gd name="connsiteX9" fmla="*/ 0 w 15360"/>
                <a:gd name="connsiteY9" fmla="*/ 6584 h 13168"/>
                <a:gd name="connsiteX10" fmla="*/ 4067 w 15360"/>
                <a:gd name="connsiteY10" fmla="*/ 13168 h 13168"/>
                <a:gd name="connsiteX11" fmla="*/ 8135 w 15360"/>
                <a:gd name="connsiteY11" fmla="*/ 6765 h 13168"/>
                <a:gd name="connsiteX12" fmla="*/ 10016 w 15360"/>
                <a:gd name="connsiteY12" fmla="*/ 6765 h 13168"/>
                <a:gd name="connsiteX13" fmla="*/ 12688 w 15360"/>
                <a:gd name="connsiteY13" fmla="*/ 10909 h 13168"/>
                <a:gd name="connsiteX14" fmla="*/ 15360 w 15360"/>
                <a:gd name="connsiteY14" fmla="*/ 6584 h 13168"/>
                <a:gd name="connsiteX15" fmla="*/ 12695 w 15360"/>
                <a:gd name="connsiteY15" fmla="*/ 2259 h 13168"/>
                <a:gd name="connsiteX16" fmla="*/ 7001 w 15360"/>
                <a:gd name="connsiteY16" fmla="*/ 10269 h 13168"/>
                <a:gd name="connsiteX17" fmla="*/ 5799 w 15360"/>
                <a:gd name="connsiteY17" fmla="*/ 10269 h 13168"/>
                <a:gd name="connsiteX18" fmla="*/ 5023 w 15360"/>
                <a:gd name="connsiteY18" fmla="*/ 6584 h 13168"/>
                <a:gd name="connsiteX19" fmla="*/ 5799 w 15360"/>
                <a:gd name="connsiteY19" fmla="*/ 2900 h 13168"/>
                <a:gd name="connsiteX20" fmla="*/ 7001 w 15360"/>
                <a:gd name="connsiteY20" fmla="*/ 2900 h 13168"/>
                <a:gd name="connsiteX21" fmla="*/ 7777 w 15360"/>
                <a:gd name="connsiteY21" fmla="*/ 6584 h 13168"/>
                <a:gd name="connsiteX22" fmla="*/ 7001 w 15360"/>
                <a:gd name="connsiteY22" fmla="*/ 10269 h 13168"/>
                <a:gd name="connsiteX0" fmla="*/ 15360 w 15433"/>
                <a:gd name="connsiteY0" fmla="*/ 6584 h 13168"/>
                <a:gd name="connsiteX1" fmla="*/ 10023 w 15433"/>
                <a:gd name="connsiteY1" fmla="*/ 6403 h 13168"/>
                <a:gd name="connsiteX2" fmla="*/ 8135 w 15433"/>
                <a:gd name="connsiteY2" fmla="*/ 6403 h 13168"/>
                <a:gd name="connsiteX3" fmla="*/ 6493 w 15433"/>
                <a:gd name="connsiteY3" fmla="*/ 1293 h 13168"/>
                <a:gd name="connsiteX4" fmla="*/ 6329 w 15433"/>
                <a:gd name="connsiteY4" fmla="*/ 1063 h 13168"/>
                <a:gd name="connsiteX5" fmla="*/ 6411 w 15433"/>
                <a:gd name="connsiteY5" fmla="*/ 1196 h 13168"/>
                <a:gd name="connsiteX6" fmla="*/ 4075 w 15433"/>
                <a:gd name="connsiteY6" fmla="*/ 0 h 13168"/>
                <a:gd name="connsiteX7" fmla="*/ 492 w 15433"/>
                <a:gd name="connsiteY7" fmla="*/ 3455 h 13168"/>
                <a:gd name="connsiteX8" fmla="*/ 388 w 15433"/>
                <a:gd name="connsiteY8" fmla="*/ 3781 h 13168"/>
                <a:gd name="connsiteX9" fmla="*/ 0 w 15433"/>
                <a:gd name="connsiteY9" fmla="*/ 6584 h 13168"/>
                <a:gd name="connsiteX10" fmla="*/ 4067 w 15433"/>
                <a:gd name="connsiteY10" fmla="*/ 13168 h 13168"/>
                <a:gd name="connsiteX11" fmla="*/ 8135 w 15433"/>
                <a:gd name="connsiteY11" fmla="*/ 6765 h 13168"/>
                <a:gd name="connsiteX12" fmla="*/ 10016 w 15433"/>
                <a:gd name="connsiteY12" fmla="*/ 6765 h 13168"/>
                <a:gd name="connsiteX13" fmla="*/ 12688 w 15433"/>
                <a:gd name="connsiteY13" fmla="*/ 10909 h 13168"/>
                <a:gd name="connsiteX14" fmla="*/ 15360 w 15433"/>
                <a:gd name="connsiteY14" fmla="*/ 6584 h 13168"/>
                <a:gd name="connsiteX15" fmla="*/ 7001 w 15433"/>
                <a:gd name="connsiteY15" fmla="*/ 10269 h 13168"/>
                <a:gd name="connsiteX16" fmla="*/ 5799 w 15433"/>
                <a:gd name="connsiteY16" fmla="*/ 10269 h 13168"/>
                <a:gd name="connsiteX17" fmla="*/ 5023 w 15433"/>
                <a:gd name="connsiteY17" fmla="*/ 6584 h 13168"/>
                <a:gd name="connsiteX18" fmla="*/ 5799 w 15433"/>
                <a:gd name="connsiteY18" fmla="*/ 2900 h 13168"/>
                <a:gd name="connsiteX19" fmla="*/ 7001 w 15433"/>
                <a:gd name="connsiteY19" fmla="*/ 2900 h 13168"/>
                <a:gd name="connsiteX20" fmla="*/ 7777 w 15433"/>
                <a:gd name="connsiteY20" fmla="*/ 6584 h 13168"/>
                <a:gd name="connsiteX21" fmla="*/ 7001 w 15433"/>
                <a:gd name="connsiteY21" fmla="*/ 10269 h 13168"/>
                <a:gd name="connsiteX0" fmla="*/ 12688 w 12688"/>
                <a:gd name="connsiteY0" fmla="*/ 10909 h 13168"/>
                <a:gd name="connsiteX1" fmla="*/ 10023 w 12688"/>
                <a:gd name="connsiteY1" fmla="*/ 6403 h 13168"/>
                <a:gd name="connsiteX2" fmla="*/ 8135 w 12688"/>
                <a:gd name="connsiteY2" fmla="*/ 6403 h 13168"/>
                <a:gd name="connsiteX3" fmla="*/ 6493 w 12688"/>
                <a:gd name="connsiteY3" fmla="*/ 1293 h 13168"/>
                <a:gd name="connsiteX4" fmla="*/ 6329 w 12688"/>
                <a:gd name="connsiteY4" fmla="*/ 1063 h 13168"/>
                <a:gd name="connsiteX5" fmla="*/ 6411 w 12688"/>
                <a:gd name="connsiteY5" fmla="*/ 1196 h 13168"/>
                <a:gd name="connsiteX6" fmla="*/ 4075 w 12688"/>
                <a:gd name="connsiteY6" fmla="*/ 0 h 13168"/>
                <a:gd name="connsiteX7" fmla="*/ 492 w 12688"/>
                <a:gd name="connsiteY7" fmla="*/ 3455 h 13168"/>
                <a:gd name="connsiteX8" fmla="*/ 388 w 12688"/>
                <a:gd name="connsiteY8" fmla="*/ 3781 h 13168"/>
                <a:gd name="connsiteX9" fmla="*/ 0 w 12688"/>
                <a:gd name="connsiteY9" fmla="*/ 6584 h 13168"/>
                <a:gd name="connsiteX10" fmla="*/ 4067 w 12688"/>
                <a:gd name="connsiteY10" fmla="*/ 13168 h 13168"/>
                <a:gd name="connsiteX11" fmla="*/ 8135 w 12688"/>
                <a:gd name="connsiteY11" fmla="*/ 6765 h 13168"/>
                <a:gd name="connsiteX12" fmla="*/ 10016 w 12688"/>
                <a:gd name="connsiteY12" fmla="*/ 6765 h 13168"/>
                <a:gd name="connsiteX13" fmla="*/ 12688 w 12688"/>
                <a:gd name="connsiteY13" fmla="*/ 10909 h 13168"/>
                <a:gd name="connsiteX14" fmla="*/ 7001 w 12688"/>
                <a:gd name="connsiteY14" fmla="*/ 10269 h 13168"/>
                <a:gd name="connsiteX15" fmla="*/ 5799 w 12688"/>
                <a:gd name="connsiteY15" fmla="*/ 10269 h 13168"/>
                <a:gd name="connsiteX16" fmla="*/ 5023 w 12688"/>
                <a:gd name="connsiteY16" fmla="*/ 6584 h 13168"/>
                <a:gd name="connsiteX17" fmla="*/ 5799 w 12688"/>
                <a:gd name="connsiteY17" fmla="*/ 2900 h 13168"/>
                <a:gd name="connsiteX18" fmla="*/ 7001 w 12688"/>
                <a:gd name="connsiteY18" fmla="*/ 2900 h 13168"/>
                <a:gd name="connsiteX19" fmla="*/ 7777 w 12688"/>
                <a:gd name="connsiteY19" fmla="*/ 6584 h 13168"/>
                <a:gd name="connsiteX20" fmla="*/ 7001 w 12688"/>
                <a:gd name="connsiteY20" fmla="*/ 10269 h 13168"/>
                <a:gd name="connsiteX0" fmla="*/ 10016 w 10255"/>
                <a:gd name="connsiteY0" fmla="*/ 6765 h 13168"/>
                <a:gd name="connsiteX1" fmla="*/ 10023 w 10255"/>
                <a:gd name="connsiteY1" fmla="*/ 6403 h 13168"/>
                <a:gd name="connsiteX2" fmla="*/ 8135 w 10255"/>
                <a:gd name="connsiteY2" fmla="*/ 6403 h 13168"/>
                <a:gd name="connsiteX3" fmla="*/ 6493 w 10255"/>
                <a:gd name="connsiteY3" fmla="*/ 1293 h 13168"/>
                <a:gd name="connsiteX4" fmla="*/ 6329 w 10255"/>
                <a:gd name="connsiteY4" fmla="*/ 1063 h 13168"/>
                <a:gd name="connsiteX5" fmla="*/ 6411 w 10255"/>
                <a:gd name="connsiteY5" fmla="*/ 1196 h 13168"/>
                <a:gd name="connsiteX6" fmla="*/ 4075 w 10255"/>
                <a:gd name="connsiteY6" fmla="*/ 0 h 13168"/>
                <a:gd name="connsiteX7" fmla="*/ 492 w 10255"/>
                <a:gd name="connsiteY7" fmla="*/ 3455 h 13168"/>
                <a:gd name="connsiteX8" fmla="*/ 388 w 10255"/>
                <a:gd name="connsiteY8" fmla="*/ 3781 h 13168"/>
                <a:gd name="connsiteX9" fmla="*/ 0 w 10255"/>
                <a:gd name="connsiteY9" fmla="*/ 6584 h 13168"/>
                <a:gd name="connsiteX10" fmla="*/ 4067 w 10255"/>
                <a:gd name="connsiteY10" fmla="*/ 13168 h 13168"/>
                <a:gd name="connsiteX11" fmla="*/ 8135 w 10255"/>
                <a:gd name="connsiteY11" fmla="*/ 6765 h 13168"/>
                <a:gd name="connsiteX12" fmla="*/ 10016 w 10255"/>
                <a:gd name="connsiteY12" fmla="*/ 6765 h 13168"/>
                <a:gd name="connsiteX13" fmla="*/ 7001 w 10255"/>
                <a:gd name="connsiteY13" fmla="*/ 10269 h 13168"/>
                <a:gd name="connsiteX14" fmla="*/ 5799 w 10255"/>
                <a:gd name="connsiteY14" fmla="*/ 10269 h 13168"/>
                <a:gd name="connsiteX15" fmla="*/ 5023 w 10255"/>
                <a:gd name="connsiteY15" fmla="*/ 6584 h 13168"/>
                <a:gd name="connsiteX16" fmla="*/ 5799 w 10255"/>
                <a:gd name="connsiteY16" fmla="*/ 2900 h 13168"/>
                <a:gd name="connsiteX17" fmla="*/ 7001 w 10255"/>
                <a:gd name="connsiteY17" fmla="*/ 2900 h 13168"/>
                <a:gd name="connsiteX18" fmla="*/ 7777 w 10255"/>
                <a:gd name="connsiteY18" fmla="*/ 6584 h 13168"/>
                <a:gd name="connsiteX19" fmla="*/ 7001 w 10255"/>
                <a:gd name="connsiteY19" fmla="*/ 10269 h 13168"/>
                <a:gd name="connsiteX0" fmla="*/ 8135 w 10023"/>
                <a:gd name="connsiteY0" fmla="*/ 6765 h 13168"/>
                <a:gd name="connsiteX1" fmla="*/ 10023 w 10023"/>
                <a:gd name="connsiteY1" fmla="*/ 6403 h 13168"/>
                <a:gd name="connsiteX2" fmla="*/ 8135 w 10023"/>
                <a:gd name="connsiteY2" fmla="*/ 6403 h 13168"/>
                <a:gd name="connsiteX3" fmla="*/ 6493 w 10023"/>
                <a:gd name="connsiteY3" fmla="*/ 1293 h 13168"/>
                <a:gd name="connsiteX4" fmla="*/ 6329 w 10023"/>
                <a:gd name="connsiteY4" fmla="*/ 1063 h 13168"/>
                <a:gd name="connsiteX5" fmla="*/ 6411 w 10023"/>
                <a:gd name="connsiteY5" fmla="*/ 1196 h 13168"/>
                <a:gd name="connsiteX6" fmla="*/ 4075 w 10023"/>
                <a:gd name="connsiteY6" fmla="*/ 0 h 13168"/>
                <a:gd name="connsiteX7" fmla="*/ 492 w 10023"/>
                <a:gd name="connsiteY7" fmla="*/ 3455 h 13168"/>
                <a:gd name="connsiteX8" fmla="*/ 388 w 10023"/>
                <a:gd name="connsiteY8" fmla="*/ 3781 h 13168"/>
                <a:gd name="connsiteX9" fmla="*/ 0 w 10023"/>
                <a:gd name="connsiteY9" fmla="*/ 6584 h 13168"/>
                <a:gd name="connsiteX10" fmla="*/ 4067 w 10023"/>
                <a:gd name="connsiteY10" fmla="*/ 13168 h 13168"/>
                <a:gd name="connsiteX11" fmla="*/ 8135 w 10023"/>
                <a:gd name="connsiteY11" fmla="*/ 6765 h 13168"/>
                <a:gd name="connsiteX12" fmla="*/ 7001 w 10023"/>
                <a:gd name="connsiteY12" fmla="*/ 10269 h 13168"/>
                <a:gd name="connsiteX13" fmla="*/ 5799 w 10023"/>
                <a:gd name="connsiteY13" fmla="*/ 10269 h 13168"/>
                <a:gd name="connsiteX14" fmla="*/ 5023 w 10023"/>
                <a:gd name="connsiteY14" fmla="*/ 6584 h 13168"/>
                <a:gd name="connsiteX15" fmla="*/ 5799 w 10023"/>
                <a:gd name="connsiteY15" fmla="*/ 2900 h 13168"/>
                <a:gd name="connsiteX16" fmla="*/ 7001 w 10023"/>
                <a:gd name="connsiteY16" fmla="*/ 2900 h 13168"/>
                <a:gd name="connsiteX17" fmla="*/ 7777 w 10023"/>
                <a:gd name="connsiteY17" fmla="*/ 6584 h 13168"/>
                <a:gd name="connsiteX18" fmla="*/ 7001 w 10023"/>
                <a:gd name="connsiteY18" fmla="*/ 10269 h 13168"/>
                <a:gd name="connsiteX0" fmla="*/ 8135 w 8135"/>
                <a:gd name="connsiteY0" fmla="*/ 6765 h 13168"/>
                <a:gd name="connsiteX1" fmla="*/ 8135 w 8135"/>
                <a:gd name="connsiteY1" fmla="*/ 6403 h 13168"/>
                <a:gd name="connsiteX2" fmla="*/ 6493 w 8135"/>
                <a:gd name="connsiteY2" fmla="*/ 1293 h 13168"/>
                <a:gd name="connsiteX3" fmla="*/ 6329 w 8135"/>
                <a:gd name="connsiteY3" fmla="*/ 1063 h 13168"/>
                <a:gd name="connsiteX4" fmla="*/ 6411 w 8135"/>
                <a:gd name="connsiteY4" fmla="*/ 1196 h 13168"/>
                <a:gd name="connsiteX5" fmla="*/ 4075 w 8135"/>
                <a:gd name="connsiteY5" fmla="*/ 0 h 13168"/>
                <a:gd name="connsiteX6" fmla="*/ 492 w 8135"/>
                <a:gd name="connsiteY6" fmla="*/ 3455 h 13168"/>
                <a:gd name="connsiteX7" fmla="*/ 388 w 8135"/>
                <a:gd name="connsiteY7" fmla="*/ 3781 h 13168"/>
                <a:gd name="connsiteX8" fmla="*/ 0 w 8135"/>
                <a:gd name="connsiteY8" fmla="*/ 6584 h 13168"/>
                <a:gd name="connsiteX9" fmla="*/ 4067 w 8135"/>
                <a:gd name="connsiteY9" fmla="*/ 13168 h 13168"/>
                <a:gd name="connsiteX10" fmla="*/ 8135 w 8135"/>
                <a:gd name="connsiteY10" fmla="*/ 6765 h 13168"/>
                <a:gd name="connsiteX11" fmla="*/ 7001 w 8135"/>
                <a:gd name="connsiteY11" fmla="*/ 10269 h 13168"/>
                <a:gd name="connsiteX12" fmla="*/ 5799 w 8135"/>
                <a:gd name="connsiteY12" fmla="*/ 10269 h 13168"/>
                <a:gd name="connsiteX13" fmla="*/ 5023 w 8135"/>
                <a:gd name="connsiteY13" fmla="*/ 6584 h 13168"/>
                <a:gd name="connsiteX14" fmla="*/ 5799 w 8135"/>
                <a:gd name="connsiteY14" fmla="*/ 2900 h 13168"/>
                <a:gd name="connsiteX15" fmla="*/ 7001 w 8135"/>
                <a:gd name="connsiteY15" fmla="*/ 2900 h 13168"/>
                <a:gd name="connsiteX16" fmla="*/ 7777 w 8135"/>
                <a:gd name="connsiteY16" fmla="*/ 6584 h 13168"/>
                <a:gd name="connsiteX17" fmla="*/ 7001 w 8135"/>
                <a:gd name="connsiteY17" fmla="*/ 10269 h 1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5" h="13168" extrusionOk="0">
                  <a:moveTo>
                    <a:pt x="8135" y="6765"/>
                  </a:moveTo>
                  <a:lnTo>
                    <a:pt x="8135" y="6403"/>
                  </a:lnTo>
                  <a:cubicBezTo>
                    <a:pt x="8098" y="4313"/>
                    <a:pt x="7463" y="2465"/>
                    <a:pt x="6493" y="1293"/>
                  </a:cubicBezTo>
                  <a:lnTo>
                    <a:pt x="6329" y="1063"/>
                  </a:lnTo>
                  <a:lnTo>
                    <a:pt x="6411" y="1196"/>
                  </a:lnTo>
                  <a:cubicBezTo>
                    <a:pt x="5747" y="447"/>
                    <a:pt x="4941" y="0"/>
                    <a:pt x="4075" y="0"/>
                  </a:cubicBezTo>
                  <a:cubicBezTo>
                    <a:pt x="2530" y="0"/>
                    <a:pt x="1179" y="1402"/>
                    <a:pt x="492" y="3455"/>
                  </a:cubicBezTo>
                  <a:cubicBezTo>
                    <a:pt x="457" y="3564"/>
                    <a:pt x="423" y="3672"/>
                    <a:pt x="388" y="3781"/>
                  </a:cubicBezTo>
                  <a:cubicBezTo>
                    <a:pt x="141" y="4639"/>
                    <a:pt x="0" y="5581"/>
                    <a:pt x="0" y="6584"/>
                  </a:cubicBezTo>
                  <a:cubicBezTo>
                    <a:pt x="0" y="10220"/>
                    <a:pt x="1821" y="13168"/>
                    <a:pt x="4067" y="13168"/>
                  </a:cubicBezTo>
                  <a:cubicBezTo>
                    <a:pt x="6277" y="13168"/>
                    <a:pt x="8075" y="10317"/>
                    <a:pt x="8135" y="6765"/>
                  </a:cubicBezTo>
                  <a:close/>
                  <a:moveTo>
                    <a:pt x="7001" y="10269"/>
                  </a:moveTo>
                  <a:cubicBezTo>
                    <a:pt x="6695" y="10897"/>
                    <a:pt x="6105" y="10897"/>
                    <a:pt x="5799" y="10269"/>
                  </a:cubicBezTo>
                  <a:cubicBezTo>
                    <a:pt x="5314" y="9254"/>
                    <a:pt x="5023" y="7973"/>
                    <a:pt x="5023" y="6584"/>
                  </a:cubicBezTo>
                  <a:cubicBezTo>
                    <a:pt x="5023" y="5195"/>
                    <a:pt x="5314" y="3914"/>
                    <a:pt x="5799" y="2900"/>
                  </a:cubicBezTo>
                  <a:cubicBezTo>
                    <a:pt x="6105" y="2271"/>
                    <a:pt x="6695" y="2271"/>
                    <a:pt x="7001" y="2900"/>
                  </a:cubicBezTo>
                  <a:cubicBezTo>
                    <a:pt x="7486" y="3914"/>
                    <a:pt x="7777" y="5195"/>
                    <a:pt x="7777" y="6584"/>
                  </a:cubicBezTo>
                  <a:cubicBezTo>
                    <a:pt x="7777" y="7973"/>
                    <a:pt x="7493" y="9254"/>
                    <a:pt x="7001" y="1026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>
                <a:solidFill>
                  <a:schemeClr val="bg1"/>
                </a:solidFill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82303E8B-B3DE-AD42-9CF5-ED1B97D980DB}"/>
                </a:ext>
              </a:extLst>
            </p:cNvPr>
            <p:cNvSpPr txBox="1"/>
            <p:nvPr/>
          </p:nvSpPr>
          <p:spPr>
            <a:xfrm>
              <a:off x="1970805" y="3775678"/>
              <a:ext cx="142364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CONFLICT AD PEACE STUDIES</a:t>
              </a: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4FF0C77C-56F7-8442-A8BE-E7D4BB812325}"/>
                </a:ext>
              </a:extLst>
            </p:cNvPr>
            <p:cNvSpPr/>
            <p:nvPr/>
          </p:nvSpPr>
          <p:spPr>
            <a:xfrm rot="720000">
              <a:off x="1051296" y="3411531"/>
              <a:ext cx="493339" cy="46815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CEE680A6-533C-F244-B801-08D405D99289}"/>
                </a:ext>
              </a:extLst>
            </p:cNvPr>
            <p:cNvSpPr/>
            <p:nvPr/>
          </p:nvSpPr>
          <p:spPr>
            <a:xfrm rot="720000">
              <a:off x="1273670" y="4424607"/>
              <a:ext cx="473481" cy="44763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B8A8868C-DADE-5647-A755-13EC67D2ADDA}"/>
                </a:ext>
              </a:extLst>
            </p:cNvPr>
            <p:cNvSpPr/>
            <p:nvPr/>
          </p:nvSpPr>
          <p:spPr>
            <a:xfrm rot="720000">
              <a:off x="881477" y="3946587"/>
              <a:ext cx="493339" cy="468159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AE846C8C-266A-D14D-94E9-8AE061F2A3A2}"/>
                </a:ext>
              </a:extLst>
            </p:cNvPr>
            <p:cNvSpPr txBox="1"/>
            <p:nvPr/>
          </p:nvSpPr>
          <p:spPr>
            <a:xfrm>
              <a:off x="437483" y="4461678"/>
              <a:ext cx="163257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CONFLICT RESOLUTION AND PEACE BUILDING</a:t>
              </a: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8F43F6B3-C87B-AD4B-8FBA-5FED4D9CB21F}"/>
                </a:ext>
              </a:extLst>
            </p:cNvPr>
            <p:cNvSpPr txBox="1"/>
            <p:nvPr/>
          </p:nvSpPr>
          <p:spPr>
            <a:xfrm>
              <a:off x="525174" y="4032865"/>
              <a:ext cx="10293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SOVERIGNITY</a:t>
              </a: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444122C0-9ABE-5745-AE3B-638AD3C48B5C}"/>
                </a:ext>
              </a:extLst>
            </p:cNvPr>
            <p:cNvSpPr txBox="1"/>
            <p:nvPr/>
          </p:nvSpPr>
          <p:spPr>
            <a:xfrm>
              <a:off x="416643" y="3518142"/>
              <a:ext cx="13598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HUMAN SECURITY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436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110">
            <a:extLst>
              <a:ext uri="{FF2B5EF4-FFF2-40B4-BE49-F238E27FC236}">
                <a16:creationId xmlns:a16="http://schemas.microsoft.com/office/drawing/2014/main" id="{B9B31C06-FB2A-EB4C-9C23-3296E65A9D17}"/>
              </a:ext>
            </a:extLst>
          </p:cNvPr>
          <p:cNvSpPr/>
          <p:nvPr/>
        </p:nvSpPr>
        <p:spPr>
          <a:xfrm>
            <a:off x="2339030" y="2251548"/>
            <a:ext cx="9483662" cy="4910993"/>
          </a:xfrm>
          <a:custGeom>
            <a:avLst/>
            <a:gdLst>
              <a:gd name="connsiteX0" fmla="*/ 74842 w 9483662"/>
              <a:gd name="connsiteY0" fmla="*/ 4104728 h 4910993"/>
              <a:gd name="connsiteX1" fmla="*/ 46267 w 9483662"/>
              <a:gd name="connsiteY1" fmla="*/ 3690391 h 4910993"/>
              <a:gd name="connsiteX2" fmla="*/ 632054 w 9483662"/>
              <a:gd name="connsiteY2" fmla="*/ 3090315 h 4910993"/>
              <a:gd name="connsiteX3" fmla="*/ 1332142 w 9483662"/>
              <a:gd name="connsiteY3" fmla="*/ 2604540 h 4910993"/>
              <a:gd name="connsiteX4" fmla="*/ 2089379 w 9483662"/>
              <a:gd name="connsiteY4" fmla="*/ 2604540 h 4910993"/>
              <a:gd name="connsiteX5" fmla="*/ 2832329 w 9483662"/>
              <a:gd name="connsiteY5" fmla="*/ 2861715 h 4910993"/>
              <a:gd name="connsiteX6" fmla="*/ 3460979 w 9483662"/>
              <a:gd name="connsiteY6" fmla="*/ 2904578 h 4910993"/>
              <a:gd name="connsiteX7" fmla="*/ 4203929 w 9483662"/>
              <a:gd name="connsiteY7" fmla="*/ 2761703 h 4910993"/>
              <a:gd name="connsiteX8" fmla="*/ 4646842 w 9483662"/>
              <a:gd name="connsiteY8" fmla="*/ 2561678 h 4910993"/>
              <a:gd name="connsiteX9" fmla="*/ 4975454 w 9483662"/>
              <a:gd name="connsiteY9" fmla="*/ 2433090 h 4910993"/>
              <a:gd name="connsiteX10" fmla="*/ 5404079 w 9483662"/>
              <a:gd name="connsiteY10" fmla="*/ 2261640 h 4910993"/>
              <a:gd name="connsiteX11" fmla="*/ 6032730 w 9483662"/>
              <a:gd name="connsiteY11" fmla="*/ 2047328 h 4910993"/>
              <a:gd name="connsiteX12" fmla="*/ 6232755 w 9483662"/>
              <a:gd name="connsiteY12" fmla="*/ 1304378 h 4910993"/>
              <a:gd name="connsiteX13" fmla="*/ 6247042 w 9483662"/>
              <a:gd name="connsiteY13" fmla="*/ 1061490 h 4910993"/>
              <a:gd name="connsiteX14" fmla="*/ 6089880 w 9483662"/>
              <a:gd name="connsiteY14" fmla="*/ 647153 h 4910993"/>
              <a:gd name="connsiteX15" fmla="*/ 6304192 w 9483662"/>
              <a:gd name="connsiteY15" fmla="*/ 375690 h 4910993"/>
              <a:gd name="connsiteX16" fmla="*/ 6918555 w 9483662"/>
              <a:gd name="connsiteY16" fmla="*/ 161378 h 4910993"/>
              <a:gd name="connsiteX17" fmla="*/ 7675792 w 9483662"/>
              <a:gd name="connsiteY17" fmla="*/ 4215 h 4910993"/>
              <a:gd name="connsiteX18" fmla="*/ 8490180 w 9483662"/>
              <a:gd name="connsiteY18" fmla="*/ 332828 h 4910993"/>
              <a:gd name="connsiteX19" fmla="*/ 9275992 w 9483662"/>
              <a:gd name="connsiteY19" fmla="*/ 1018628 h 4910993"/>
              <a:gd name="connsiteX20" fmla="*/ 9418867 w 9483662"/>
              <a:gd name="connsiteY20" fmla="*/ 1661565 h 4910993"/>
              <a:gd name="connsiteX21" fmla="*/ 9461730 w 9483662"/>
              <a:gd name="connsiteY21" fmla="*/ 2090190 h 4910993"/>
              <a:gd name="connsiteX22" fmla="*/ 9075967 w 9483662"/>
              <a:gd name="connsiteY22" fmla="*/ 2818853 h 4910993"/>
              <a:gd name="connsiteX23" fmla="*/ 8247292 w 9483662"/>
              <a:gd name="connsiteY23" fmla="*/ 3190328 h 4910993"/>
              <a:gd name="connsiteX24" fmla="*/ 6989992 w 9483662"/>
              <a:gd name="connsiteY24" fmla="*/ 3561803 h 4910993"/>
              <a:gd name="connsiteX25" fmla="*/ 6432780 w 9483662"/>
              <a:gd name="connsiteY25" fmla="*/ 3661816 h 4910993"/>
              <a:gd name="connsiteX26" fmla="*/ 6161317 w 9483662"/>
              <a:gd name="connsiteY26" fmla="*/ 4276178 h 4910993"/>
              <a:gd name="connsiteX27" fmla="*/ 5861280 w 9483662"/>
              <a:gd name="connsiteY27" fmla="*/ 4547641 h 4910993"/>
              <a:gd name="connsiteX28" fmla="*/ 4789717 w 9483662"/>
              <a:gd name="connsiteY28" fmla="*/ 4804816 h 4910993"/>
              <a:gd name="connsiteX29" fmla="*/ 4046767 w 9483662"/>
              <a:gd name="connsiteY29" fmla="*/ 4647653 h 4910993"/>
              <a:gd name="connsiteX30" fmla="*/ 3418117 w 9483662"/>
              <a:gd name="connsiteY30" fmla="*/ 4519066 h 4910993"/>
              <a:gd name="connsiteX31" fmla="*/ 2518004 w 9483662"/>
              <a:gd name="connsiteY31" fmla="*/ 4876253 h 4910993"/>
              <a:gd name="connsiteX32" fmla="*/ 1617892 w 9483662"/>
              <a:gd name="connsiteY32" fmla="*/ 4876253 h 4910993"/>
              <a:gd name="connsiteX33" fmla="*/ 817792 w 9483662"/>
              <a:gd name="connsiteY33" fmla="*/ 4690516 h 4910993"/>
              <a:gd name="connsiteX34" fmla="*/ 374879 w 9483662"/>
              <a:gd name="connsiteY34" fmla="*/ 4404766 h 4910993"/>
              <a:gd name="connsiteX35" fmla="*/ 74842 w 9483662"/>
              <a:gd name="connsiteY35" fmla="*/ 4104728 h 491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483662" h="4910993">
                <a:moveTo>
                  <a:pt x="74842" y="4104728"/>
                </a:moveTo>
                <a:cubicBezTo>
                  <a:pt x="20073" y="3985666"/>
                  <a:pt x="-46602" y="3859460"/>
                  <a:pt x="46267" y="3690391"/>
                </a:cubicBezTo>
                <a:cubicBezTo>
                  <a:pt x="139136" y="3521322"/>
                  <a:pt x="417741" y="3271290"/>
                  <a:pt x="632054" y="3090315"/>
                </a:cubicBezTo>
                <a:cubicBezTo>
                  <a:pt x="846367" y="2909340"/>
                  <a:pt x="1089255" y="2685502"/>
                  <a:pt x="1332142" y="2604540"/>
                </a:cubicBezTo>
                <a:cubicBezTo>
                  <a:pt x="1575030" y="2523577"/>
                  <a:pt x="1839348" y="2561677"/>
                  <a:pt x="2089379" y="2604540"/>
                </a:cubicBezTo>
                <a:cubicBezTo>
                  <a:pt x="2339410" y="2647402"/>
                  <a:pt x="2603729" y="2811709"/>
                  <a:pt x="2832329" y="2861715"/>
                </a:cubicBezTo>
                <a:cubicBezTo>
                  <a:pt x="3060929" y="2911721"/>
                  <a:pt x="3232379" y="2921247"/>
                  <a:pt x="3460979" y="2904578"/>
                </a:cubicBezTo>
                <a:cubicBezTo>
                  <a:pt x="3689579" y="2887909"/>
                  <a:pt x="4006285" y="2818853"/>
                  <a:pt x="4203929" y="2761703"/>
                </a:cubicBezTo>
                <a:cubicBezTo>
                  <a:pt x="4401573" y="2704553"/>
                  <a:pt x="4518255" y="2616447"/>
                  <a:pt x="4646842" y="2561678"/>
                </a:cubicBezTo>
                <a:cubicBezTo>
                  <a:pt x="4775430" y="2506909"/>
                  <a:pt x="4975454" y="2433090"/>
                  <a:pt x="4975454" y="2433090"/>
                </a:cubicBezTo>
                <a:cubicBezTo>
                  <a:pt x="5101660" y="2383084"/>
                  <a:pt x="5227866" y="2325934"/>
                  <a:pt x="5404079" y="2261640"/>
                </a:cubicBezTo>
                <a:cubicBezTo>
                  <a:pt x="5580292" y="2197346"/>
                  <a:pt x="5894617" y="2206872"/>
                  <a:pt x="6032730" y="2047328"/>
                </a:cubicBezTo>
                <a:cubicBezTo>
                  <a:pt x="6170843" y="1887784"/>
                  <a:pt x="6197036" y="1468684"/>
                  <a:pt x="6232755" y="1304378"/>
                </a:cubicBezTo>
                <a:cubicBezTo>
                  <a:pt x="6268474" y="1140072"/>
                  <a:pt x="6270854" y="1171027"/>
                  <a:pt x="6247042" y="1061490"/>
                </a:cubicBezTo>
                <a:cubicBezTo>
                  <a:pt x="6223230" y="951953"/>
                  <a:pt x="6080355" y="761453"/>
                  <a:pt x="6089880" y="647153"/>
                </a:cubicBezTo>
                <a:cubicBezTo>
                  <a:pt x="6099405" y="532853"/>
                  <a:pt x="6166080" y="456652"/>
                  <a:pt x="6304192" y="375690"/>
                </a:cubicBezTo>
                <a:cubicBezTo>
                  <a:pt x="6442304" y="294728"/>
                  <a:pt x="6689955" y="223291"/>
                  <a:pt x="6918555" y="161378"/>
                </a:cubicBezTo>
                <a:cubicBezTo>
                  <a:pt x="7147155" y="99465"/>
                  <a:pt x="7413855" y="-24360"/>
                  <a:pt x="7675792" y="4215"/>
                </a:cubicBezTo>
                <a:cubicBezTo>
                  <a:pt x="7937729" y="32790"/>
                  <a:pt x="8223480" y="163759"/>
                  <a:pt x="8490180" y="332828"/>
                </a:cubicBezTo>
                <a:cubicBezTo>
                  <a:pt x="8756880" y="501897"/>
                  <a:pt x="9121211" y="797172"/>
                  <a:pt x="9275992" y="1018628"/>
                </a:cubicBezTo>
                <a:cubicBezTo>
                  <a:pt x="9430773" y="1240084"/>
                  <a:pt x="9387911" y="1482971"/>
                  <a:pt x="9418867" y="1661565"/>
                </a:cubicBezTo>
                <a:cubicBezTo>
                  <a:pt x="9449823" y="1840159"/>
                  <a:pt x="9518880" y="1897309"/>
                  <a:pt x="9461730" y="2090190"/>
                </a:cubicBezTo>
                <a:cubicBezTo>
                  <a:pt x="9404580" y="2283071"/>
                  <a:pt x="9278373" y="2635497"/>
                  <a:pt x="9075967" y="2818853"/>
                </a:cubicBezTo>
                <a:cubicBezTo>
                  <a:pt x="8873561" y="3002209"/>
                  <a:pt x="8594954" y="3066503"/>
                  <a:pt x="8247292" y="3190328"/>
                </a:cubicBezTo>
                <a:cubicBezTo>
                  <a:pt x="7899630" y="3314153"/>
                  <a:pt x="7292411" y="3483222"/>
                  <a:pt x="6989992" y="3561803"/>
                </a:cubicBezTo>
                <a:cubicBezTo>
                  <a:pt x="6687573" y="3640384"/>
                  <a:pt x="6570893" y="3542753"/>
                  <a:pt x="6432780" y="3661816"/>
                </a:cubicBezTo>
                <a:cubicBezTo>
                  <a:pt x="6294668" y="3780878"/>
                  <a:pt x="6256567" y="4128541"/>
                  <a:pt x="6161317" y="4276178"/>
                </a:cubicBezTo>
                <a:cubicBezTo>
                  <a:pt x="6066067" y="4423815"/>
                  <a:pt x="6089880" y="4459535"/>
                  <a:pt x="5861280" y="4547641"/>
                </a:cubicBezTo>
                <a:cubicBezTo>
                  <a:pt x="5632680" y="4635747"/>
                  <a:pt x="5092136" y="4788147"/>
                  <a:pt x="4789717" y="4804816"/>
                </a:cubicBezTo>
                <a:cubicBezTo>
                  <a:pt x="4487298" y="4821485"/>
                  <a:pt x="4046767" y="4647653"/>
                  <a:pt x="4046767" y="4647653"/>
                </a:cubicBezTo>
                <a:cubicBezTo>
                  <a:pt x="3818167" y="4600028"/>
                  <a:pt x="3672911" y="4480966"/>
                  <a:pt x="3418117" y="4519066"/>
                </a:cubicBezTo>
                <a:cubicBezTo>
                  <a:pt x="3163323" y="4557166"/>
                  <a:pt x="2818041" y="4816722"/>
                  <a:pt x="2518004" y="4876253"/>
                </a:cubicBezTo>
                <a:cubicBezTo>
                  <a:pt x="2217967" y="4935784"/>
                  <a:pt x="1901261" y="4907209"/>
                  <a:pt x="1617892" y="4876253"/>
                </a:cubicBezTo>
                <a:cubicBezTo>
                  <a:pt x="1334523" y="4845297"/>
                  <a:pt x="1024961" y="4769097"/>
                  <a:pt x="817792" y="4690516"/>
                </a:cubicBezTo>
                <a:cubicBezTo>
                  <a:pt x="610623" y="4611935"/>
                  <a:pt x="496323" y="4495253"/>
                  <a:pt x="374879" y="4404766"/>
                </a:cubicBezTo>
                <a:cubicBezTo>
                  <a:pt x="253435" y="4314279"/>
                  <a:pt x="129611" y="4223790"/>
                  <a:pt x="74842" y="4104728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71095854-8DCB-8843-9C0C-D963AC6AD287}"/>
              </a:ext>
            </a:extLst>
          </p:cNvPr>
          <p:cNvSpPr/>
          <p:nvPr/>
        </p:nvSpPr>
        <p:spPr>
          <a:xfrm>
            <a:off x="145854" y="-430542"/>
            <a:ext cx="5553422" cy="7633066"/>
          </a:xfrm>
          <a:custGeom>
            <a:avLst/>
            <a:gdLst>
              <a:gd name="connsiteX0" fmla="*/ 3568180 w 5553422"/>
              <a:gd name="connsiteY0" fmla="*/ 5029455 h 7633066"/>
              <a:gd name="connsiteX1" fmla="*/ 3439593 w 5553422"/>
              <a:gd name="connsiteY1" fmla="*/ 4829430 h 7633066"/>
              <a:gd name="connsiteX2" fmla="*/ 3353868 w 5553422"/>
              <a:gd name="connsiteY2" fmla="*/ 4386518 h 7633066"/>
              <a:gd name="connsiteX3" fmla="*/ 3196705 w 5553422"/>
              <a:gd name="connsiteY3" fmla="*/ 3843593 h 7633066"/>
              <a:gd name="connsiteX4" fmla="*/ 3311005 w 5553422"/>
              <a:gd name="connsiteY4" fmla="*/ 3486405 h 7633066"/>
              <a:gd name="connsiteX5" fmla="*/ 3639618 w 5553422"/>
              <a:gd name="connsiteY5" fmla="*/ 3100643 h 7633066"/>
              <a:gd name="connsiteX6" fmla="*/ 3696768 w 5553422"/>
              <a:gd name="connsiteY6" fmla="*/ 2657730 h 7633066"/>
              <a:gd name="connsiteX7" fmla="*/ 4239693 w 5553422"/>
              <a:gd name="connsiteY7" fmla="*/ 2357693 h 7633066"/>
              <a:gd name="connsiteX8" fmla="*/ 4639743 w 5553422"/>
              <a:gd name="connsiteY8" fmla="*/ 2143380 h 7633066"/>
              <a:gd name="connsiteX9" fmla="*/ 5268393 w 5553422"/>
              <a:gd name="connsiteY9" fmla="*/ 1671893 h 7633066"/>
              <a:gd name="connsiteX10" fmla="*/ 5425555 w 5553422"/>
              <a:gd name="connsiteY10" fmla="*/ 1143255 h 7633066"/>
              <a:gd name="connsiteX11" fmla="*/ 5525568 w 5553422"/>
              <a:gd name="connsiteY11" fmla="*/ 600330 h 7633066"/>
              <a:gd name="connsiteX12" fmla="*/ 4896918 w 5553422"/>
              <a:gd name="connsiteY12" fmla="*/ 200280 h 7633066"/>
              <a:gd name="connsiteX13" fmla="*/ 3911080 w 5553422"/>
              <a:gd name="connsiteY13" fmla="*/ 255 h 7633066"/>
              <a:gd name="connsiteX14" fmla="*/ 2782368 w 5553422"/>
              <a:gd name="connsiteY14" fmla="*/ 171705 h 7633066"/>
              <a:gd name="connsiteX15" fmla="*/ 2067993 w 5553422"/>
              <a:gd name="connsiteY15" fmla="*/ 686055 h 7633066"/>
              <a:gd name="connsiteX16" fmla="*/ 1796530 w 5553422"/>
              <a:gd name="connsiteY16" fmla="*/ 1228980 h 7633066"/>
              <a:gd name="connsiteX17" fmla="*/ 1053580 w 5553422"/>
              <a:gd name="connsiteY17" fmla="*/ 1357568 h 7633066"/>
              <a:gd name="connsiteX18" fmla="*/ 324918 w 5553422"/>
              <a:gd name="connsiteY18" fmla="*/ 1400430 h 7633066"/>
              <a:gd name="connsiteX19" fmla="*/ 39168 w 5553422"/>
              <a:gd name="connsiteY19" fmla="*/ 2057655 h 7633066"/>
              <a:gd name="connsiteX20" fmla="*/ 67743 w 5553422"/>
              <a:gd name="connsiteY20" fmla="*/ 2786318 h 7633066"/>
              <a:gd name="connsiteX21" fmla="*/ 210618 w 5553422"/>
              <a:gd name="connsiteY21" fmla="*/ 3414968 h 7633066"/>
              <a:gd name="connsiteX22" fmla="*/ 10593 w 5553422"/>
              <a:gd name="connsiteY22" fmla="*/ 4172205 h 7633066"/>
              <a:gd name="connsiteX23" fmla="*/ 110605 w 5553422"/>
              <a:gd name="connsiteY23" fmla="*/ 4872293 h 7633066"/>
              <a:gd name="connsiteX24" fmla="*/ 796405 w 5553422"/>
              <a:gd name="connsiteY24" fmla="*/ 5672393 h 7633066"/>
              <a:gd name="connsiteX25" fmla="*/ 1582218 w 5553422"/>
              <a:gd name="connsiteY25" fmla="*/ 6043868 h 7633066"/>
              <a:gd name="connsiteX26" fmla="*/ 2110855 w 5553422"/>
              <a:gd name="connsiteY26" fmla="*/ 6729668 h 7633066"/>
              <a:gd name="connsiteX27" fmla="*/ 2853805 w 5553422"/>
              <a:gd name="connsiteY27" fmla="*/ 7301168 h 7633066"/>
              <a:gd name="connsiteX28" fmla="*/ 4311130 w 5553422"/>
              <a:gd name="connsiteY28" fmla="*/ 7615493 h 7633066"/>
              <a:gd name="connsiteX29" fmla="*/ 5196955 w 5553422"/>
              <a:gd name="connsiteY29" fmla="*/ 7515481 h 7633066"/>
              <a:gd name="connsiteX30" fmla="*/ 5325543 w 5553422"/>
              <a:gd name="connsiteY30" fmla="*/ 6872543 h 7633066"/>
              <a:gd name="connsiteX31" fmla="*/ 5225530 w 5553422"/>
              <a:gd name="connsiteY31" fmla="*/ 6201031 h 7633066"/>
              <a:gd name="connsiteX32" fmla="*/ 5039793 w 5553422"/>
              <a:gd name="connsiteY32" fmla="*/ 5600955 h 7633066"/>
              <a:gd name="connsiteX33" fmla="*/ 4454005 w 5553422"/>
              <a:gd name="connsiteY33" fmla="*/ 5300918 h 7633066"/>
              <a:gd name="connsiteX34" fmla="*/ 3953943 w 5553422"/>
              <a:gd name="connsiteY34" fmla="*/ 5143755 h 7633066"/>
              <a:gd name="connsiteX35" fmla="*/ 3568180 w 5553422"/>
              <a:gd name="connsiteY35" fmla="*/ 5029455 h 763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53422" h="7633066">
                <a:moveTo>
                  <a:pt x="3568180" y="5029455"/>
                </a:moveTo>
                <a:cubicBezTo>
                  <a:pt x="3482455" y="4977067"/>
                  <a:pt x="3475312" y="4936586"/>
                  <a:pt x="3439593" y="4829430"/>
                </a:cubicBezTo>
                <a:cubicBezTo>
                  <a:pt x="3403874" y="4722274"/>
                  <a:pt x="3394349" y="4550824"/>
                  <a:pt x="3353868" y="4386518"/>
                </a:cubicBezTo>
                <a:cubicBezTo>
                  <a:pt x="3313387" y="4222212"/>
                  <a:pt x="3203849" y="3993612"/>
                  <a:pt x="3196705" y="3843593"/>
                </a:cubicBezTo>
                <a:cubicBezTo>
                  <a:pt x="3189561" y="3693574"/>
                  <a:pt x="3237186" y="3610230"/>
                  <a:pt x="3311005" y="3486405"/>
                </a:cubicBezTo>
                <a:cubicBezTo>
                  <a:pt x="3384824" y="3362580"/>
                  <a:pt x="3575324" y="3238756"/>
                  <a:pt x="3639618" y="3100643"/>
                </a:cubicBezTo>
                <a:cubicBezTo>
                  <a:pt x="3703912" y="2962530"/>
                  <a:pt x="3596756" y="2781555"/>
                  <a:pt x="3696768" y="2657730"/>
                </a:cubicBezTo>
                <a:cubicBezTo>
                  <a:pt x="3796780" y="2533905"/>
                  <a:pt x="4239693" y="2357693"/>
                  <a:pt x="4239693" y="2357693"/>
                </a:cubicBezTo>
                <a:cubicBezTo>
                  <a:pt x="4396855" y="2271968"/>
                  <a:pt x="4468293" y="2257680"/>
                  <a:pt x="4639743" y="2143380"/>
                </a:cubicBezTo>
                <a:cubicBezTo>
                  <a:pt x="4811193" y="2029080"/>
                  <a:pt x="5137424" y="1838580"/>
                  <a:pt x="5268393" y="1671893"/>
                </a:cubicBezTo>
                <a:cubicBezTo>
                  <a:pt x="5399362" y="1505206"/>
                  <a:pt x="5382693" y="1321849"/>
                  <a:pt x="5425555" y="1143255"/>
                </a:cubicBezTo>
                <a:cubicBezTo>
                  <a:pt x="5468417" y="964661"/>
                  <a:pt x="5613674" y="757493"/>
                  <a:pt x="5525568" y="600330"/>
                </a:cubicBezTo>
                <a:cubicBezTo>
                  <a:pt x="5437462" y="443167"/>
                  <a:pt x="5165999" y="300292"/>
                  <a:pt x="4896918" y="200280"/>
                </a:cubicBezTo>
                <a:cubicBezTo>
                  <a:pt x="4627837" y="100268"/>
                  <a:pt x="4263505" y="5017"/>
                  <a:pt x="3911080" y="255"/>
                </a:cubicBezTo>
                <a:cubicBezTo>
                  <a:pt x="3558655" y="-4507"/>
                  <a:pt x="3089549" y="57405"/>
                  <a:pt x="2782368" y="171705"/>
                </a:cubicBezTo>
                <a:cubicBezTo>
                  <a:pt x="2475187" y="286005"/>
                  <a:pt x="2232299" y="509842"/>
                  <a:pt x="2067993" y="686055"/>
                </a:cubicBezTo>
                <a:cubicBezTo>
                  <a:pt x="1903687" y="862267"/>
                  <a:pt x="1965599" y="1117061"/>
                  <a:pt x="1796530" y="1228980"/>
                </a:cubicBezTo>
                <a:cubicBezTo>
                  <a:pt x="1627461" y="1340899"/>
                  <a:pt x="1298849" y="1328993"/>
                  <a:pt x="1053580" y="1357568"/>
                </a:cubicBezTo>
                <a:cubicBezTo>
                  <a:pt x="808311" y="1386143"/>
                  <a:pt x="493987" y="1283749"/>
                  <a:pt x="324918" y="1400430"/>
                </a:cubicBezTo>
                <a:cubicBezTo>
                  <a:pt x="155849" y="1517111"/>
                  <a:pt x="82030" y="1826674"/>
                  <a:pt x="39168" y="2057655"/>
                </a:cubicBezTo>
                <a:cubicBezTo>
                  <a:pt x="-3694" y="2288636"/>
                  <a:pt x="39168" y="2560099"/>
                  <a:pt x="67743" y="2786318"/>
                </a:cubicBezTo>
                <a:cubicBezTo>
                  <a:pt x="96318" y="3012537"/>
                  <a:pt x="220143" y="3183987"/>
                  <a:pt x="210618" y="3414968"/>
                </a:cubicBezTo>
                <a:cubicBezTo>
                  <a:pt x="201093" y="3645949"/>
                  <a:pt x="27262" y="3929317"/>
                  <a:pt x="10593" y="4172205"/>
                </a:cubicBezTo>
                <a:cubicBezTo>
                  <a:pt x="-6076" y="4415093"/>
                  <a:pt x="-20364" y="4622262"/>
                  <a:pt x="110605" y="4872293"/>
                </a:cubicBezTo>
                <a:cubicBezTo>
                  <a:pt x="241574" y="5122324"/>
                  <a:pt x="551136" y="5477131"/>
                  <a:pt x="796405" y="5672393"/>
                </a:cubicBezTo>
                <a:cubicBezTo>
                  <a:pt x="1041674" y="5867655"/>
                  <a:pt x="1363143" y="5867655"/>
                  <a:pt x="1582218" y="6043868"/>
                </a:cubicBezTo>
                <a:cubicBezTo>
                  <a:pt x="1801293" y="6220081"/>
                  <a:pt x="1898924" y="6520118"/>
                  <a:pt x="2110855" y="6729668"/>
                </a:cubicBezTo>
                <a:cubicBezTo>
                  <a:pt x="2322786" y="6939218"/>
                  <a:pt x="2487092" y="7153531"/>
                  <a:pt x="2853805" y="7301168"/>
                </a:cubicBezTo>
                <a:cubicBezTo>
                  <a:pt x="3220517" y="7448806"/>
                  <a:pt x="3920605" y="7579774"/>
                  <a:pt x="4311130" y="7615493"/>
                </a:cubicBezTo>
                <a:cubicBezTo>
                  <a:pt x="4701655" y="7651212"/>
                  <a:pt x="5027886" y="7639306"/>
                  <a:pt x="5196955" y="7515481"/>
                </a:cubicBezTo>
                <a:cubicBezTo>
                  <a:pt x="5366024" y="7391656"/>
                  <a:pt x="5320781" y="7091618"/>
                  <a:pt x="5325543" y="6872543"/>
                </a:cubicBezTo>
                <a:cubicBezTo>
                  <a:pt x="5330306" y="6653468"/>
                  <a:pt x="5273155" y="6412962"/>
                  <a:pt x="5225530" y="6201031"/>
                </a:cubicBezTo>
                <a:cubicBezTo>
                  <a:pt x="5177905" y="5989100"/>
                  <a:pt x="5168380" y="5750974"/>
                  <a:pt x="5039793" y="5600955"/>
                </a:cubicBezTo>
                <a:cubicBezTo>
                  <a:pt x="4911206" y="5450936"/>
                  <a:pt x="4634980" y="5377118"/>
                  <a:pt x="4454005" y="5300918"/>
                </a:cubicBezTo>
                <a:cubicBezTo>
                  <a:pt x="4273030" y="5224718"/>
                  <a:pt x="4108724" y="5186618"/>
                  <a:pt x="3953943" y="5143755"/>
                </a:cubicBezTo>
                <a:cubicBezTo>
                  <a:pt x="3799162" y="5100893"/>
                  <a:pt x="3653905" y="5081843"/>
                  <a:pt x="3568180" y="5029455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CCD8561-4674-3E46-8C14-306072792E5B}"/>
              </a:ext>
            </a:extLst>
          </p:cNvPr>
          <p:cNvCxnSpPr>
            <a:cxnSpLocks/>
          </p:cNvCxnSpPr>
          <p:nvPr/>
        </p:nvCxnSpPr>
        <p:spPr>
          <a:xfrm flipV="1">
            <a:off x="2515128" y="3917268"/>
            <a:ext cx="2284609" cy="28966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EA99152-CE98-DD4B-9E37-AFAB5C644CAF}"/>
              </a:ext>
            </a:extLst>
          </p:cNvPr>
          <p:cNvCxnSpPr>
            <a:cxnSpLocks/>
          </p:cNvCxnSpPr>
          <p:nvPr/>
        </p:nvCxnSpPr>
        <p:spPr>
          <a:xfrm flipV="1">
            <a:off x="4450055" y="4407687"/>
            <a:ext cx="685300" cy="90144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D4FAB32F-0D67-5047-BE93-EBA83CA910FD}"/>
              </a:ext>
            </a:extLst>
          </p:cNvPr>
          <p:cNvCxnSpPr>
            <a:cxnSpLocks/>
          </p:cNvCxnSpPr>
          <p:nvPr/>
        </p:nvCxnSpPr>
        <p:spPr>
          <a:xfrm>
            <a:off x="3127817" y="2457872"/>
            <a:ext cx="1758879" cy="850312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075BC02-339F-134E-BA94-F9D9ADAFB47E}"/>
              </a:ext>
            </a:extLst>
          </p:cNvPr>
          <p:cNvCxnSpPr>
            <a:cxnSpLocks/>
            <a:endCxn id="214" idx="12"/>
          </p:cNvCxnSpPr>
          <p:nvPr/>
        </p:nvCxnSpPr>
        <p:spPr>
          <a:xfrm flipV="1">
            <a:off x="6243538" y="1720953"/>
            <a:ext cx="905515" cy="124477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08FA90F-E6D4-BE4A-84A2-BA24F19F927C}"/>
              </a:ext>
            </a:extLst>
          </p:cNvPr>
          <p:cNvCxnSpPr>
            <a:cxnSpLocks/>
          </p:cNvCxnSpPr>
          <p:nvPr/>
        </p:nvCxnSpPr>
        <p:spPr>
          <a:xfrm flipH="1" flipV="1">
            <a:off x="6243538" y="4381339"/>
            <a:ext cx="555833" cy="61573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B68A160-EA98-6A4C-B53D-2703D3C6A707}"/>
              </a:ext>
            </a:extLst>
          </p:cNvPr>
          <p:cNvGrpSpPr/>
          <p:nvPr/>
        </p:nvGrpSpPr>
        <p:grpSpPr>
          <a:xfrm>
            <a:off x="0" y="3404318"/>
            <a:ext cx="3494502" cy="1812562"/>
            <a:chOff x="-7550745" y="-1087693"/>
            <a:chExt cx="3494502" cy="1812562"/>
          </a:xfrm>
        </p:grpSpPr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07E76270-2BBA-9D45-AC7D-39004445CE7C}"/>
                </a:ext>
              </a:extLst>
            </p:cNvPr>
            <p:cNvSpPr/>
            <p:nvPr/>
          </p:nvSpPr>
          <p:spPr>
            <a:xfrm>
              <a:off x="-5629231" y="-108769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B3DE1906-BCB5-AB48-AD5A-2360F07EAD6B}"/>
                </a:ext>
              </a:extLst>
            </p:cNvPr>
            <p:cNvSpPr/>
            <p:nvPr/>
          </p:nvSpPr>
          <p:spPr>
            <a:xfrm rot="720000">
              <a:off x="-6217910" y="-76126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9F7AE733-020D-7A45-97C3-A8E2B5733ACB}"/>
                </a:ext>
              </a:extLst>
            </p:cNvPr>
            <p:cNvSpPr/>
            <p:nvPr/>
          </p:nvSpPr>
          <p:spPr>
            <a:xfrm rot="720000">
              <a:off x="-6249603" y="-186907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207DC5BF-DEED-014D-9052-7D05B9DCD6CF}"/>
                </a:ext>
              </a:extLst>
            </p:cNvPr>
            <p:cNvSpPr/>
            <p:nvPr/>
          </p:nvSpPr>
          <p:spPr>
            <a:xfrm rot="720000">
              <a:off x="-5748311" y="26522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4962166-7E35-934C-96A5-EF14809BE387}"/>
                </a:ext>
              </a:extLst>
            </p:cNvPr>
            <p:cNvCxnSpPr>
              <a:cxnSpLocks/>
            </p:cNvCxnSpPr>
            <p:nvPr/>
          </p:nvCxnSpPr>
          <p:spPr>
            <a:xfrm>
              <a:off x="-5947144" y="-552639"/>
              <a:ext cx="309869" cy="4568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3CFE7AD-CCB1-0F4E-9F46-58DBAD3841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807126" y="-142362"/>
              <a:ext cx="237631" cy="11130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5BD15199-ACED-DB45-A71B-E9A42E122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386269" y="144422"/>
              <a:ext cx="94804" cy="16102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B6360B0-45C4-5945-B1E0-77A2AE5CF1E4}"/>
                </a:ext>
              </a:extLst>
            </p:cNvPr>
            <p:cNvSpPr/>
            <p:nvPr/>
          </p:nvSpPr>
          <p:spPr>
            <a:xfrm>
              <a:off x="-7550745" y="-708539"/>
              <a:ext cx="182408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LABOR ECONOMICS AND ENTREPRENEURSHIP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3756C9B2-774F-FE43-B9D5-965E329D6B9A}"/>
                </a:ext>
              </a:extLst>
            </p:cNvPr>
            <p:cNvSpPr/>
            <p:nvPr/>
          </p:nvSpPr>
          <p:spPr>
            <a:xfrm>
              <a:off x="-7145771" y="-109883"/>
              <a:ext cx="151520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DIGITAL 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33882C49-AF1B-CD44-8C39-9BD7C564E044}"/>
                </a:ext>
              </a:extLst>
            </p:cNvPr>
            <p:cNvSpPr/>
            <p:nvPr/>
          </p:nvSpPr>
          <p:spPr>
            <a:xfrm>
              <a:off x="-6648335" y="279605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ISLAMIC BUSINESS ETHICS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DF31992-82DF-7146-94E9-A34C1C87181C}"/>
                </a:ext>
              </a:extLst>
            </p:cNvPr>
            <p:cNvSpPr/>
            <p:nvPr/>
          </p:nvSpPr>
          <p:spPr>
            <a:xfrm>
              <a:off x="-5442957" y="-689365"/>
              <a:ext cx="1386714" cy="6764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SUSTAINABLE BUSINESS AND MANAGEMENT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245B085-FD61-4B40-9255-06A7CE7B6941}"/>
              </a:ext>
            </a:extLst>
          </p:cNvPr>
          <p:cNvGrpSpPr/>
          <p:nvPr/>
        </p:nvGrpSpPr>
        <p:grpSpPr>
          <a:xfrm>
            <a:off x="481784" y="1114239"/>
            <a:ext cx="3351323" cy="2139182"/>
            <a:chOff x="-7877897" y="-2921935"/>
            <a:chExt cx="3351323" cy="2139182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67EC7AF-1095-4547-8FF7-3CEC4B28DC57}"/>
                </a:ext>
              </a:extLst>
            </p:cNvPr>
            <p:cNvCxnSpPr>
              <a:cxnSpLocks/>
            </p:cNvCxnSpPr>
            <p:nvPr/>
          </p:nvCxnSpPr>
          <p:spPr>
            <a:xfrm>
              <a:off x="-6263020" y="-2538553"/>
              <a:ext cx="355744" cy="38287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D78582F8-65BA-9640-BC06-E7EE14A425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503333" y="-1659357"/>
              <a:ext cx="359352" cy="10456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8AA4BBC5-CB56-3040-AD09-9F02F179F27C}"/>
                </a:ext>
              </a:extLst>
            </p:cNvPr>
            <p:cNvCxnSpPr>
              <a:cxnSpLocks/>
            </p:cNvCxnSpPr>
            <p:nvPr/>
          </p:nvCxnSpPr>
          <p:spPr>
            <a:xfrm>
              <a:off x="-6531685" y="-2034934"/>
              <a:ext cx="415891" cy="13234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FB9E1698-32D8-1649-8467-08D455EEE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157051" y="-1297311"/>
              <a:ext cx="151928" cy="14962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961E991A-0775-6745-B200-EB8054668376}"/>
                </a:ext>
              </a:extLst>
            </p:cNvPr>
            <p:cNvSpPr/>
            <p:nvPr/>
          </p:nvSpPr>
          <p:spPr>
            <a:xfrm>
              <a:off x="-6173535" y="-2327798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7565654A-9037-8041-9CDD-9E83D5478EC1}"/>
                </a:ext>
              </a:extLst>
            </p:cNvPr>
            <p:cNvSpPr/>
            <p:nvPr/>
          </p:nvSpPr>
          <p:spPr>
            <a:xfrm>
              <a:off x="-6296496" y="-2048549"/>
              <a:ext cx="176992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 algn="r">
                <a:spcBef>
                  <a:spcPts val="540"/>
                </a:spcBef>
              </a:pPr>
              <a:r>
                <a:rPr lang="en-US" sz="1200" b="1" dirty="0"/>
                <a:t>ECONOMIC DEVELOPMENT AND MONETARY POLICY </a:t>
              </a:r>
              <a:endParaRPr lang="id-ID" sz="1200" b="1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D7B8299-E6CF-3746-82B3-EA8A20AC6C6A}"/>
                </a:ext>
              </a:extLst>
            </p:cNvPr>
            <p:cNvSpPr/>
            <p:nvPr/>
          </p:nvSpPr>
          <p:spPr>
            <a:xfrm rot="720000">
              <a:off x="-6941073" y="-171265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78657223-3F77-C945-9215-E07AE9C5F028}"/>
                </a:ext>
              </a:extLst>
            </p:cNvPr>
            <p:cNvSpPr/>
            <p:nvPr/>
          </p:nvSpPr>
          <p:spPr>
            <a:xfrm rot="720000">
              <a:off x="-6570935" y="-283167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5F20D0AC-536F-CB4A-9A04-03AD37114ED5}"/>
                </a:ext>
              </a:extLst>
            </p:cNvPr>
            <p:cNvSpPr/>
            <p:nvPr/>
          </p:nvSpPr>
          <p:spPr>
            <a:xfrm rot="720000">
              <a:off x="-6926575" y="-232594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61BDDE6-79C8-5A4D-A7DF-26A99BAEA41B}"/>
                </a:ext>
              </a:extLst>
            </p:cNvPr>
            <p:cNvSpPr/>
            <p:nvPr/>
          </p:nvSpPr>
          <p:spPr>
            <a:xfrm rot="720000">
              <a:off x="-6522245" y="-125397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070F62AC-4409-5D41-B136-53BE62C67015}"/>
                </a:ext>
              </a:extLst>
            </p:cNvPr>
            <p:cNvSpPr/>
            <p:nvPr/>
          </p:nvSpPr>
          <p:spPr>
            <a:xfrm>
              <a:off x="-7809806" y="-1722251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CREATIVE ECONOMICS AND SMES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3250FDF-7EC8-8A41-AD9C-2FDA2F82622A}"/>
                </a:ext>
              </a:extLst>
            </p:cNvPr>
            <p:cNvSpPr/>
            <p:nvPr/>
          </p:nvSpPr>
          <p:spPr>
            <a:xfrm>
              <a:off x="-7877897" y="-2921935"/>
              <a:ext cx="177346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MACROECONOMIC POLICY FOR SUSTAINABLE DEVELOPMENT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73B57917-3367-EB41-A86D-C1A02D29E219}"/>
                </a:ext>
              </a:extLst>
            </p:cNvPr>
            <p:cNvSpPr/>
            <p:nvPr/>
          </p:nvSpPr>
          <p:spPr>
            <a:xfrm>
              <a:off x="-7649593" y="-2255807"/>
              <a:ext cx="151520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GREENING ECONOMY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DC327CF8-7B5B-824A-8AFC-53C4440671B5}"/>
                </a:ext>
              </a:extLst>
            </p:cNvPr>
            <p:cNvSpPr/>
            <p:nvPr/>
          </p:nvSpPr>
          <p:spPr>
            <a:xfrm>
              <a:off x="-7789752" y="-1213640"/>
              <a:ext cx="18893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MONETARY POLICY AND FINANCIAL INSTITUTIONS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4E0E544-CC5E-3342-8DFA-644B77B29FA9}"/>
              </a:ext>
            </a:extLst>
          </p:cNvPr>
          <p:cNvGrpSpPr/>
          <p:nvPr/>
        </p:nvGrpSpPr>
        <p:grpSpPr>
          <a:xfrm>
            <a:off x="2144620" y="-178972"/>
            <a:ext cx="3843506" cy="1985147"/>
            <a:chOff x="-7075481" y="-4348756"/>
            <a:chExt cx="3843506" cy="1985147"/>
          </a:xfrm>
        </p:grpSpPr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2D6E1EB2-AA34-B740-8275-82FD9F9E8F43}"/>
                </a:ext>
              </a:extLst>
            </p:cNvPr>
            <p:cNvGrpSpPr/>
            <p:nvPr/>
          </p:nvGrpSpPr>
          <p:grpSpPr>
            <a:xfrm>
              <a:off x="-7075481" y="-4348756"/>
              <a:ext cx="3187719" cy="1985147"/>
              <a:chOff x="-7075481" y="-4348756"/>
              <a:chExt cx="3187719" cy="1985147"/>
            </a:xfrm>
          </p:grpSpPr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1F4F133F-1DC7-D44D-AD63-23DFB584B5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6075648" y="-3198204"/>
                <a:ext cx="395468" cy="61388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B2178EC0-C711-4A4C-8015-D6580DD8BD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742858" y="-3731001"/>
                <a:ext cx="331323" cy="26491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623BA1E2-EC5A-1548-8788-530CE2953B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183619" y="-4020938"/>
                <a:ext cx="55042" cy="425336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E9E95305-52F1-C44A-AE0E-1A348BA8BC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4748473" y="-3845161"/>
                <a:ext cx="265345" cy="34080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Shape">
                <a:extLst>
                  <a:ext uri="{FF2B5EF4-FFF2-40B4-BE49-F238E27FC236}">
                    <a16:creationId xmlns:a16="http://schemas.microsoft.com/office/drawing/2014/main" id="{B7929796-B3F0-7D4C-A28F-7E4014CBF5DC}"/>
                  </a:ext>
                </a:extLst>
              </p:cNvPr>
              <p:cNvSpPr/>
              <p:nvPr/>
            </p:nvSpPr>
            <p:spPr>
              <a:xfrm>
                <a:off x="-5742858" y="-3667255"/>
                <a:ext cx="1303685" cy="1303646"/>
              </a:xfrm>
              <a:custGeom>
                <a:avLst/>
                <a:gdLst>
                  <a:gd name="connsiteX0" fmla="*/ 18922 w 21600"/>
                  <a:gd name="connsiteY0" fmla="*/ 8638 h 21600"/>
                  <a:gd name="connsiteX1" fmla="*/ 16594 w 21600"/>
                  <a:gd name="connsiteY1" fmla="*/ 10848 h 21600"/>
                  <a:gd name="connsiteX2" fmla="*/ 14967 w 21600"/>
                  <a:gd name="connsiteY2" fmla="*/ 9387 h 21600"/>
                  <a:gd name="connsiteX3" fmla="*/ 15355 w 21600"/>
                  <a:gd name="connsiteY3" fmla="*/ 6584 h 21600"/>
                  <a:gd name="connsiteX4" fmla="*/ 11289 w 21600"/>
                  <a:gd name="connsiteY4" fmla="*/ 0 h 21600"/>
                  <a:gd name="connsiteX5" fmla="*/ 7222 w 21600"/>
                  <a:gd name="connsiteY5" fmla="*/ 6403 h 21600"/>
                  <a:gd name="connsiteX6" fmla="*/ 5342 w 21600"/>
                  <a:gd name="connsiteY6" fmla="*/ 6403 h 21600"/>
                  <a:gd name="connsiteX7" fmla="*/ 0 w 21600"/>
                  <a:gd name="connsiteY7" fmla="*/ 6584 h 21600"/>
                  <a:gd name="connsiteX8" fmla="*/ 2671 w 21600"/>
                  <a:gd name="connsiteY8" fmla="*/ 10909 h 21600"/>
                  <a:gd name="connsiteX9" fmla="*/ 5342 w 21600"/>
                  <a:gd name="connsiteY9" fmla="*/ 6765 h 21600"/>
                  <a:gd name="connsiteX10" fmla="*/ 7230 w 21600"/>
                  <a:gd name="connsiteY10" fmla="*/ 6765 h 21600"/>
                  <a:gd name="connsiteX11" fmla="*/ 8871 w 21600"/>
                  <a:gd name="connsiteY11" fmla="*/ 11875 h 21600"/>
                  <a:gd name="connsiteX12" fmla="*/ 7379 w 21600"/>
                  <a:gd name="connsiteY12" fmla="*/ 14170 h 21600"/>
                  <a:gd name="connsiteX13" fmla="*/ 5521 w 21600"/>
                  <a:gd name="connsiteY13" fmla="*/ 12950 h 21600"/>
                  <a:gd name="connsiteX14" fmla="*/ 2850 w 21600"/>
                  <a:gd name="connsiteY14" fmla="*/ 17275 h 21600"/>
                  <a:gd name="connsiteX15" fmla="*/ 5521 w 21600"/>
                  <a:gd name="connsiteY15" fmla="*/ 21600 h 21600"/>
                  <a:gd name="connsiteX16" fmla="*/ 8192 w 21600"/>
                  <a:gd name="connsiteY16" fmla="*/ 17275 h 21600"/>
                  <a:gd name="connsiteX17" fmla="*/ 7528 w 21600"/>
                  <a:gd name="connsiteY17" fmla="*/ 14424 h 21600"/>
                  <a:gd name="connsiteX18" fmla="*/ 9035 w 21600"/>
                  <a:gd name="connsiteY18" fmla="*/ 12105 h 21600"/>
                  <a:gd name="connsiteX19" fmla="*/ 8953 w 21600"/>
                  <a:gd name="connsiteY19" fmla="*/ 11972 h 21600"/>
                  <a:gd name="connsiteX20" fmla="*/ 11289 w 21600"/>
                  <a:gd name="connsiteY20" fmla="*/ 13168 h 21600"/>
                  <a:gd name="connsiteX21" fmla="*/ 14870 w 21600"/>
                  <a:gd name="connsiteY21" fmla="*/ 9713 h 21600"/>
                  <a:gd name="connsiteX22" fmla="*/ 16497 w 21600"/>
                  <a:gd name="connsiteY22" fmla="*/ 11175 h 21600"/>
                  <a:gd name="connsiteX23" fmla="*/ 16258 w 21600"/>
                  <a:gd name="connsiteY23" fmla="*/ 12962 h 21600"/>
                  <a:gd name="connsiteX24" fmla="*/ 18929 w 21600"/>
                  <a:gd name="connsiteY24" fmla="*/ 17287 h 21600"/>
                  <a:gd name="connsiteX25" fmla="*/ 21600 w 21600"/>
                  <a:gd name="connsiteY25" fmla="*/ 12962 h 21600"/>
                  <a:gd name="connsiteX26" fmla="*/ 18922 w 21600"/>
                  <a:gd name="connsiteY26" fmla="*/ 8638 h 21600"/>
                  <a:gd name="connsiteX27" fmla="*/ 9543 w 21600"/>
                  <a:gd name="connsiteY27" fmla="*/ 10281 h 21600"/>
                  <a:gd name="connsiteX28" fmla="*/ 8342 w 21600"/>
                  <a:gd name="connsiteY28" fmla="*/ 10281 h 21600"/>
                  <a:gd name="connsiteX29" fmla="*/ 7566 w 21600"/>
                  <a:gd name="connsiteY29" fmla="*/ 6596 h 21600"/>
                  <a:gd name="connsiteX30" fmla="*/ 8342 w 21600"/>
                  <a:gd name="connsiteY30" fmla="*/ 2911 h 21600"/>
                  <a:gd name="connsiteX31" fmla="*/ 9543 w 21600"/>
                  <a:gd name="connsiteY31" fmla="*/ 2911 h 21600"/>
                  <a:gd name="connsiteX32" fmla="*/ 10319 w 21600"/>
                  <a:gd name="connsiteY32" fmla="*/ 6596 h 21600"/>
                  <a:gd name="connsiteX33" fmla="*/ 9543 w 21600"/>
                  <a:gd name="connsiteY33" fmla="*/ 10281 h 21600"/>
                  <a:gd name="connsiteX0" fmla="*/ 16251 w 18929"/>
                  <a:gd name="connsiteY0" fmla="*/ 8638 h 21600"/>
                  <a:gd name="connsiteX1" fmla="*/ 13923 w 18929"/>
                  <a:gd name="connsiteY1" fmla="*/ 10848 h 21600"/>
                  <a:gd name="connsiteX2" fmla="*/ 12296 w 18929"/>
                  <a:gd name="connsiteY2" fmla="*/ 9387 h 21600"/>
                  <a:gd name="connsiteX3" fmla="*/ 12684 w 18929"/>
                  <a:gd name="connsiteY3" fmla="*/ 6584 h 21600"/>
                  <a:gd name="connsiteX4" fmla="*/ 8618 w 18929"/>
                  <a:gd name="connsiteY4" fmla="*/ 0 h 21600"/>
                  <a:gd name="connsiteX5" fmla="*/ 4551 w 18929"/>
                  <a:gd name="connsiteY5" fmla="*/ 6403 h 21600"/>
                  <a:gd name="connsiteX6" fmla="*/ 2671 w 18929"/>
                  <a:gd name="connsiteY6" fmla="*/ 6403 h 21600"/>
                  <a:gd name="connsiteX7" fmla="*/ 0 w 18929"/>
                  <a:gd name="connsiteY7" fmla="*/ 10909 h 21600"/>
                  <a:gd name="connsiteX8" fmla="*/ 2671 w 18929"/>
                  <a:gd name="connsiteY8" fmla="*/ 6765 h 21600"/>
                  <a:gd name="connsiteX9" fmla="*/ 4559 w 18929"/>
                  <a:gd name="connsiteY9" fmla="*/ 6765 h 21600"/>
                  <a:gd name="connsiteX10" fmla="*/ 6200 w 18929"/>
                  <a:gd name="connsiteY10" fmla="*/ 11875 h 21600"/>
                  <a:gd name="connsiteX11" fmla="*/ 4708 w 18929"/>
                  <a:gd name="connsiteY11" fmla="*/ 14170 h 21600"/>
                  <a:gd name="connsiteX12" fmla="*/ 2850 w 18929"/>
                  <a:gd name="connsiteY12" fmla="*/ 12950 h 21600"/>
                  <a:gd name="connsiteX13" fmla="*/ 179 w 18929"/>
                  <a:gd name="connsiteY13" fmla="*/ 17275 h 21600"/>
                  <a:gd name="connsiteX14" fmla="*/ 2850 w 18929"/>
                  <a:gd name="connsiteY14" fmla="*/ 21600 h 21600"/>
                  <a:gd name="connsiteX15" fmla="*/ 5521 w 18929"/>
                  <a:gd name="connsiteY15" fmla="*/ 17275 h 21600"/>
                  <a:gd name="connsiteX16" fmla="*/ 4857 w 18929"/>
                  <a:gd name="connsiteY16" fmla="*/ 14424 h 21600"/>
                  <a:gd name="connsiteX17" fmla="*/ 6364 w 18929"/>
                  <a:gd name="connsiteY17" fmla="*/ 12105 h 21600"/>
                  <a:gd name="connsiteX18" fmla="*/ 6282 w 18929"/>
                  <a:gd name="connsiteY18" fmla="*/ 11972 h 21600"/>
                  <a:gd name="connsiteX19" fmla="*/ 8618 w 18929"/>
                  <a:gd name="connsiteY19" fmla="*/ 13168 h 21600"/>
                  <a:gd name="connsiteX20" fmla="*/ 12199 w 18929"/>
                  <a:gd name="connsiteY20" fmla="*/ 9713 h 21600"/>
                  <a:gd name="connsiteX21" fmla="*/ 13826 w 18929"/>
                  <a:gd name="connsiteY21" fmla="*/ 11175 h 21600"/>
                  <a:gd name="connsiteX22" fmla="*/ 13587 w 18929"/>
                  <a:gd name="connsiteY22" fmla="*/ 12962 h 21600"/>
                  <a:gd name="connsiteX23" fmla="*/ 16258 w 18929"/>
                  <a:gd name="connsiteY23" fmla="*/ 17287 h 21600"/>
                  <a:gd name="connsiteX24" fmla="*/ 18929 w 18929"/>
                  <a:gd name="connsiteY24" fmla="*/ 12962 h 21600"/>
                  <a:gd name="connsiteX25" fmla="*/ 16251 w 18929"/>
                  <a:gd name="connsiteY25" fmla="*/ 8638 h 21600"/>
                  <a:gd name="connsiteX26" fmla="*/ 6872 w 18929"/>
                  <a:gd name="connsiteY26" fmla="*/ 10281 h 21600"/>
                  <a:gd name="connsiteX27" fmla="*/ 5671 w 18929"/>
                  <a:gd name="connsiteY27" fmla="*/ 10281 h 21600"/>
                  <a:gd name="connsiteX28" fmla="*/ 4895 w 18929"/>
                  <a:gd name="connsiteY28" fmla="*/ 6596 h 21600"/>
                  <a:gd name="connsiteX29" fmla="*/ 5671 w 18929"/>
                  <a:gd name="connsiteY29" fmla="*/ 2911 h 21600"/>
                  <a:gd name="connsiteX30" fmla="*/ 6872 w 18929"/>
                  <a:gd name="connsiteY30" fmla="*/ 2911 h 21600"/>
                  <a:gd name="connsiteX31" fmla="*/ 7648 w 18929"/>
                  <a:gd name="connsiteY31" fmla="*/ 6596 h 21600"/>
                  <a:gd name="connsiteX32" fmla="*/ 6872 w 18929"/>
                  <a:gd name="connsiteY32" fmla="*/ 10281 h 21600"/>
                  <a:gd name="connsiteX0" fmla="*/ 16072 w 18750"/>
                  <a:gd name="connsiteY0" fmla="*/ 8638 h 21600"/>
                  <a:gd name="connsiteX1" fmla="*/ 13744 w 18750"/>
                  <a:gd name="connsiteY1" fmla="*/ 10848 h 21600"/>
                  <a:gd name="connsiteX2" fmla="*/ 12117 w 18750"/>
                  <a:gd name="connsiteY2" fmla="*/ 9387 h 21600"/>
                  <a:gd name="connsiteX3" fmla="*/ 12505 w 18750"/>
                  <a:gd name="connsiteY3" fmla="*/ 6584 h 21600"/>
                  <a:gd name="connsiteX4" fmla="*/ 8439 w 18750"/>
                  <a:gd name="connsiteY4" fmla="*/ 0 h 21600"/>
                  <a:gd name="connsiteX5" fmla="*/ 4372 w 18750"/>
                  <a:gd name="connsiteY5" fmla="*/ 6403 h 21600"/>
                  <a:gd name="connsiteX6" fmla="*/ 2492 w 18750"/>
                  <a:gd name="connsiteY6" fmla="*/ 6403 h 21600"/>
                  <a:gd name="connsiteX7" fmla="*/ 2492 w 18750"/>
                  <a:gd name="connsiteY7" fmla="*/ 6765 h 21600"/>
                  <a:gd name="connsiteX8" fmla="*/ 4380 w 18750"/>
                  <a:gd name="connsiteY8" fmla="*/ 6765 h 21600"/>
                  <a:gd name="connsiteX9" fmla="*/ 6021 w 18750"/>
                  <a:gd name="connsiteY9" fmla="*/ 11875 h 21600"/>
                  <a:gd name="connsiteX10" fmla="*/ 4529 w 18750"/>
                  <a:gd name="connsiteY10" fmla="*/ 14170 h 21600"/>
                  <a:gd name="connsiteX11" fmla="*/ 2671 w 18750"/>
                  <a:gd name="connsiteY11" fmla="*/ 12950 h 21600"/>
                  <a:gd name="connsiteX12" fmla="*/ 0 w 18750"/>
                  <a:gd name="connsiteY12" fmla="*/ 17275 h 21600"/>
                  <a:gd name="connsiteX13" fmla="*/ 2671 w 18750"/>
                  <a:gd name="connsiteY13" fmla="*/ 21600 h 21600"/>
                  <a:gd name="connsiteX14" fmla="*/ 5342 w 18750"/>
                  <a:gd name="connsiteY14" fmla="*/ 17275 h 21600"/>
                  <a:gd name="connsiteX15" fmla="*/ 4678 w 18750"/>
                  <a:gd name="connsiteY15" fmla="*/ 14424 h 21600"/>
                  <a:gd name="connsiteX16" fmla="*/ 6185 w 18750"/>
                  <a:gd name="connsiteY16" fmla="*/ 12105 h 21600"/>
                  <a:gd name="connsiteX17" fmla="*/ 6103 w 18750"/>
                  <a:gd name="connsiteY17" fmla="*/ 11972 h 21600"/>
                  <a:gd name="connsiteX18" fmla="*/ 8439 w 18750"/>
                  <a:gd name="connsiteY18" fmla="*/ 13168 h 21600"/>
                  <a:gd name="connsiteX19" fmla="*/ 12020 w 18750"/>
                  <a:gd name="connsiteY19" fmla="*/ 9713 h 21600"/>
                  <a:gd name="connsiteX20" fmla="*/ 13647 w 18750"/>
                  <a:gd name="connsiteY20" fmla="*/ 11175 h 21600"/>
                  <a:gd name="connsiteX21" fmla="*/ 13408 w 18750"/>
                  <a:gd name="connsiteY21" fmla="*/ 12962 h 21600"/>
                  <a:gd name="connsiteX22" fmla="*/ 16079 w 18750"/>
                  <a:gd name="connsiteY22" fmla="*/ 17287 h 21600"/>
                  <a:gd name="connsiteX23" fmla="*/ 18750 w 18750"/>
                  <a:gd name="connsiteY23" fmla="*/ 12962 h 21600"/>
                  <a:gd name="connsiteX24" fmla="*/ 16072 w 18750"/>
                  <a:gd name="connsiteY24" fmla="*/ 8638 h 21600"/>
                  <a:gd name="connsiteX25" fmla="*/ 6693 w 18750"/>
                  <a:gd name="connsiteY25" fmla="*/ 10281 h 21600"/>
                  <a:gd name="connsiteX26" fmla="*/ 5492 w 18750"/>
                  <a:gd name="connsiteY26" fmla="*/ 10281 h 21600"/>
                  <a:gd name="connsiteX27" fmla="*/ 4716 w 18750"/>
                  <a:gd name="connsiteY27" fmla="*/ 6596 h 21600"/>
                  <a:gd name="connsiteX28" fmla="*/ 5492 w 18750"/>
                  <a:gd name="connsiteY28" fmla="*/ 2911 h 21600"/>
                  <a:gd name="connsiteX29" fmla="*/ 6693 w 18750"/>
                  <a:gd name="connsiteY29" fmla="*/ 2911 h 21600"/>
                  <a:gd name="connsiteX30" fmla="*/ 7469 w 18750"/>
                  <a:gd name="connsiteY30" fmla="*/ 6596 h 21600"/>
                  <a:gd name="connsiteX31" fmla="*/ 6693 w 18750"/>
                  <a:gd name="connsiteY31" fmla="*/ 10281 h 21600"/>
                  <a:gd name="connsiteX0" fmla="*/ 16072 w 18750"/>
                  <a:gd name="connsiteY0" fmla="*/ 8638 h 21600"/>
                  <a:gd name="connsiteX1" fmla="*/ 13744 w 18750"/>
                  <a:gd name="connsiteY1" fmla="*/ 10848 h 21600"/>
                  <a:gd name="connsiteX2" fmla="*/ 12117 w 18750"/>
                  <a:gd name="connsiteY2" fmla="*/ 9387 h 21600"/>
                  <a:gd name="connsiteX3" fmla="*/ 12505 w 18750"/>
                  <a:gd name="connsiteY3" fmla="*/ 6584 h 21600"/>
                  <a:gd name="connsiteX4" fmla="*/ 8439 w 18750"/>
                  <a:gd name="connsiteY4" fmla="*/ 0 h 21600"/>
                  <a:gd name="connsiteX5" fmla="*/ 4372 w 18750"/>
                  <a:gd name="connsiteY5" fmla="*/ 6403 h 21600"/>
                  <a:gd name="connsiteX6" fmla="*/ 2492 w 18750"/>
                  <a:gd name="connsiteY6" fmla="*/ 6403 h 21600"/>
                  <a:gd name="connsiteX7" fmla="*/ 4380 w 18750"/>
                  <a:gd name="connsiteY7" fmla="*/ 6765 h 21600"/>
                  <a:gd name="connsiteX8" fmla="*/ 6021 w 18750"/>
                  <a:gd name="connsiteY8" fmla="*/ 11875 h 21600"/>
                  <a:gd name="connsiteX9" fmla="*/ 4529 w 18750"/>
                  <a:gd name="connsiteY9" fmla="*/ 14170 h 21600"/>
                  <a:gd name="connsiteX10" fmla="*/ 2671 w 18750"/>
                  <a:gd name="connsiteY10" fmla="*/ 12950 h 21600"/>
                  <a:gd name="connsiteX11" fmla="*/ 0 w 18750"/>
                  <a:gd name="connsiteY11" fmla="*/ 17275 h 21600"/>
                  <a:gd name="connsiteX12" fmla="*/ 2671 w 18750"/>
                  <a:gd name="connsiteY12" fmla="*/ 21600 h 21600"/>
                  <a:gd name="connsiteX13" fmla="*/ 5342 w 18750"/>
                  <a:gd name="connsiteY13" fmla="*/ 17275 h 21600"/>
                  <a:gd name="connsiteX14" fmla="*/ 4678 w 18750"/>
                  <a:gd name="connsiteY14" fmla="*/ 14424 h 21600"/>
                  <a:gd name="connsiteX15" fmla="*/ 6185 w 18750"/>
                  <a:gd name="connsiteY15" fmla="*/ 12105 h 21600"/>
                  <a:gd name="connsiteX16" fmla="*/ 6103 w 18750"/>
                  <a:gd name="connsiteY16" fmla="*/ 11972 h 21600"/>
                  <a:gd name="connsiteX17" fmla="*/ 8439 w 18750"/>
                  <a:gd name="connsiteY17" fmla="*/ 13168 h 21600"/>
                  <a:gd name="connsiteX18" fmla="*/ 12020 w 18750"/>
                  <a:gd name="connsiteY18" fmla="*/ 9713 h 21600"/>
                  <a:gd name="connsiteX19" fmla="*/ 13647 w 18750"/>
                  <a:gd name="connsiteY19" fmla="*/ 11175 h 21600"/>
                  <a:gd name="connsiteX20" fmla="*/ 13408 w 18750"/>
                  <a:gd name="connsiteY20" fmla="*/ 12962 h 21600"/>
                  <a:gd name="connsiteX21" fmla="*/ 16079 w 18750"/>
                  <a:gd name="connsiteY21" fmla="*/ 17287 h 21600"/>
                  <a:gd name="connsiteX22" fmla="*/ 18750 w 18750"/>
                  <a:gd name="connsiteY22" fmla="*/ 12962 h 21600"/>
                  <a:gd name="connsiteX23" fmla="*/ 16072 w 18750"/>
                  <a:gd name="connsiteY23" fmla="*/ 8638 h 21600"/>
                  <a:gd name="connsiteX24" fmla="*/ 6693 w 18750"/>
                  <a:gd name="connsiteY24" fmla="*/ 10281 h 21600"/>
                  <a:gd name="connsiteX25" fmla="*/ 5492 w 18750"/>
                  <a:gd name="connsiteY25" fmla="*/ 10281 h 21600"/>
                  <a:gd name="connsiteX26" fmla="*/ 4716 w 18750"/>
                  <a:gd name="connsiteY26" fmla="*/ 6596 h 21600"/>
                  <a:gd name="connsiteX27" fmla="*/ 5492 w 18750"/>
                  <a:gd name="connsiteY27" fmla="*/ 2911 h 21600"/>
                  <a:gd name="connsiteX28" fmla="*/ 6693 w 18750"/>
                  <a:gd name="connsiteY28" fmla="*/ 2911 h 21600"/>
                  <a:gd name="connsiteX29" fmla="*/ 7469 w 18750"/>
                  <a:gd name="connsiteY29" fmla="*/ 6596 h 21600"/>
                  <a:gd name="connsiteX30" fmla="*/ 6693 w 18750"/>
                  <a:gd name="connsiteY30" fmla="*/ 10281 h 21600"/>
                  <a:gd name="connsiteX0" fmla="*/ 16072 w 18750"/>
                  <a:gd name="connsiteY0" fmla="*/ 8638 h 21600"/>
                  <a:gd name="connsiteX1" fmla="*/ 13744 w 18750"/>
                  <a:gd name="connsiteY1" fmla="*/ 10848 h 21600"/>
                  <a:gd name="connsiteX2" fmla="*/ 12117 w 18750"/>
                  <a:gd name="connsiteY2" fmla="*/ 9387 h 21600"/>
                  <a:gd name="connsiteX3" fmla="*/ 12505 w 18750"/>
                  <a:gd name="connsiteY3" fmla="*/ 6584 h 21600"/>
                  <a:gd name="connsiteX4" fmla="*/ 8439 w 18750"/>
                  <a:gd name="connsiteY4" fmla="*/ 0 h 21600"/>
                  <a:gd name="connsiteX5" fmla="*/ 4372 w 18750"/>
                  <a:gd name="connsiteY5" fmla="*/ 6403 h 21600"/>
                  <a:gd name="connsiteX6" fmla="*/ 4380 w 18750"/>
                  <a:gd name="connsiteY6" fmla="*/ 6765 h 21600"/>
                  <a:gd name="connsiteX7" fmla="*/ 6021 w 18750"/>
                  <a:gd name="connsiteY7" fmla="*/ 11875 h 21600"/>
                  <a:gd name="connsiteX8" fmla="*/ 4529 w 18750"/>
                  <a:gd name="connsiteY8" fmla="*/ 14170 h 21600"/>
                  <a:gd name="connsiteX9" fmla="*/ 2671 w 18750"/>
                  <a:gd name="connsiteY9" fmla="*/ 12950 h 21600"/>
                  <a:gd name="connsiteX10" fmla="*/ 0 w 18750"/>
                  <a:gd name="connsiteY10" fmla="*/ 17275 h 21600"/>
                  <a:gd name="connsiteX11" fmla="*/ 2671 w 18750"/>
                  <a:gd name="connsiteY11" fmla="*/ 21600 h 21600"/>
                  <a:gd name="connsiteX12" fmla="*/ 5342 w 18750"/>
                  <a:gd name="connsiteY12" fmla="*/ 17275 h 21600"/>
                  <a:gd name="connsiteX13" fmla="*/ 4678 w 18750"/>
                  <a:gd name="connsiteY13" fmla="*/ 14424 h 21600"/>
                  <a:gd name="connsiteX14" fmla="*/ 6185 w 18750"/>
                  <a:gd name="connsiteY14" fmla="*/ 12105 h 21600"/>
                  <a:gd name="connsiteX15" fmla="*/ 6103 w 18750"/>
                  <a:gd name="connsiteY15" fmla="*/ 11972 h 21600"/>
                  <a:gd name="connsiteX16" fmla="*/ 8439 w 18750"/>
                  <a:gd name="connsiteY16" fmla="*/ 13168 h 21600"/>
                  <a:gd name="connsiteX17" fmla="*/ 12020 w 18750"/>
                  <a:gd name="connsiteY17" fmla="*/ 9713 h 21600"/>
                  <a:gd name="connsiteX18" fmla="*/ 13647 w 18750"/>
                  <a:gd name="connsiteY18" fmla="*/ 11175 h 21600"/>
                  <a:gd name="connsiteX19" fmla="*/ 13408 w 18750"/>
                  <a:gd name="connsiteY19" fmla="*/ 12962 h 21600"/>
                  <a:gd name="connsiteX20" fmla="*/ 16079 w 18750"/>
                  <a:gd name="connsiteY20" fmla="*/ 17287 h 21600"/>
                  <a:gd name="connsiteX21" fmla="*/ 18750 w 18750"/>
                  <a:gd name="connsiteY21" fmla="*/ 12962 h 21600"/>
                  <a:gd name="connsiteX22" fmla="*/ 16072 w 18750"/>
                  <a:gd name="connsiteY22" fmla="*/ 8638 h 21600"/>
                  <a:gd name="connsiteX23" fmla="*/ 6693 w 18750"/>
                  <a:gd name="connsiteY23" fmla="*/ 10281 h 21600"/>
                  <a:gd name="connsiteX24" fmla="*/ 5492 w 18750"/>
                  <a:gd name="connsiteY24" fmla="*/ 10281 h 21600"/>
                  <a:gd name="connsiteX25" fmla="*/ 4716 w 18750"/>
                  <a:gd name="connsiteY25" fmla="*/ 6596 h 21600"/>
                  <a:gd name="connsiteX26" fmla="*/ 5492 w 18750"/>
                  <a:gd name="connsiteY26" fmla="*/ 2911 h 21600"/>
                  <a:gd name="connsiteX27" fmla="*/ 6693 w 18750"/>
                  <a:gd name="connsiteY27" fmla="*/ 2911 h 21600"/>
                  <a:gd name="connsiteX28" fmla="*/ 7469 w 18750"/>
                  <a:gd name="connsiteY28" fmla="*/ 6596 h 21600"/>
                  <a:gd name="connsiteX29" fmla="*/ 6693 w 18750"/>
                  <a:gd name="connsiteY29" fmla="*/ 10281 h 21600"/>
                  <a:gd name="connsiteX0" fmla="*/ 16112 w 18790"/>
                  <a:gd name="connsiteY0" fmla="*/ 8638 h 21600"/>
                  <a:gd name="connsiteX1" fmla="*/ 13784 w 18790"/>
                  <a:gd name="connsiteY1" fmla="*/ 10848 h 21600"/>
                  <a:gd name="connsiteX2" fmla="*/ 12157 w 18790"/>
                  <a:gd name="connsiteY2" fmla="*/ 9387 h 21600"/>
                  <a:gd name="connsiteX3" fmla="*/ 12545 w 18790"/>
                  <a:gd name="connsiteY3" fmla="*/ 6584 h 21600"/>
                  <a:gd name="connsiteX4" fmla="*/ 8479 w 18790"/>
                  <a:gd name="connsiteY4" fmla="*/ 0 h 21600"/>
                  <a:gd name="connsiteX5" fmla="*/ 4412 w 18790"/>
                  <a:gd name="connsiteY5" fmla="*/ 6403 h 21600"/>
                  <a:gd name="connsiteX6" fmla="*/ 4420 w 18790"/>
                  <a:gd name="connsiteY6" fmla="*/ 6765 h 21600"/>
                  <a:gd name="connsiteX7" fmla="*/ 6061 w 18790"/>
                  <a:gd name="connsiteY7" fmla="*/ 11875 h 21600"/>
                  <a:gd name="connsiteX8" fmla="*/ 4569 w 18790"/>
                  <a:gd name="connsiteY8" fmla="*/ 14170 h 21600"/>
                  <a:gd name="connsiteX9" fmla="*/ 40 w 18790"/>
                  <a:gd name="connsiteY9" fmla="*/ 17275 h 21600"/>
                  <a:gd name="connsiteX10" fmla="*/ 2711 w 18790"/>
                  <a:gd name="connsiteY10" fmla="*/ 21600 h 21600"/>
                  <a:gd name="connsiteX11" fmla="*/ 5382 w 18790"/>
                  <a:gd name="connsiteY11" fmla="*/ 17275 h 21600"/>
                  <a:gd name="connsiteX12" fmla="*/ 4718 w 18790"/>
                  <a:gd name="connsiteY12" fmla="*/ 14424 h 21600"/>
                  <a:gd name="connsiteX13" fmla="*/ 6225 w 18790"/>
                  <a:gd name="connsiteY13" fmla="*/ 12105 h 21600"/>
                  <a:gd name="connsiteX14" fmla="*/ 6143 w 18790"/>
                  <a:gd name="connsiteY14" fmla="*/ 11972 h 21600"/>
                  <a:gd name="connsiteX15" fmla="*/ 8479 w 18790"/>
                  <a:gd name="connsiteY15" fmla="*/ 13168 h 21600"/>
                  <a:gd name="connsiteX16" fmla="*/ 12060 w 18790"/>
                  <a:gd name="connsiteY16" fmla="*/ 9713 h 21600"/>
                  <a:gd name="connsiteX17" fmla="*/ 13687 w 18790"/>
                  <a:gd name="connsiteY17" fmla="*/ 11175 h 21600"/>
                  <a:gd name="connsiteX18" fmla="*/ 13448 w 18790"/>
                  <a:gd name="connsiteY18" fmla="*/ 12962 h 21600"/>
                  <a:gd name="connsiteX19" fmla="*/ 16119 w 18790"/>
                  <a:gd name="connsiteY19" fmla="*/ 17287 h 21600"/>
                  <a:gd name="connsiteX20" fmla="*/ 18790 w 18790"/>
                  <a:gd name="connsiteY20" fmla="*/ 12962 h 21600"/>
                  <a:gd name="connsiteX21" fmla="*/ 16112 w 18790"/>
                  <a:gd name="connsiteY21" fmla="*/ 8638 h 21600"/>
                  <a:gd name="connsiteX22" fmla="*/ 6733 w 18790"/>
                  <a:gd name="connsiteY22" fmla="*/ 10281 h 21600"/>
                  <a:gd name="connsiteX23" fmla="*/ 5532 w 18790"/>
                  <a:gd name="connsiteY23" fmla="*/ 10281 h 21600"/>
                  <a:gd name="connsiteX24" fmla="*/ 4756 w 18790"/>
                  <a:gd name="connsiteY24" fmla="*/ 6596 h 21600"/>
                  <a:gd name="connsiteX25" fmla="*/ 5532 w 18790"/>
                  <a:gd name="connsiteY25" fmla="*/ 2911 h 21600"/>
                  <a:gd name="connsiteX26" fmla="*/ 6733 w 18790"/>
                  <a:gd name="connsiteY26" fmla="*/ 2911 h 21600"/>
                  <a:gd name="connsiteX27" fmla="*/ 7509 w 18790"/>
                  <a:gd name="connsiteY27" fmla="*/ 6596 h 21600"/>
                  <a:gd name="connsiteX28" fmla="*/ 6733 w 18790"/>
                  <a:gd name="connsiteY28" fmla="*/ 10281 h 21600"/>
                  <a:gd name="connsiteX0" fmla="*/ 13410 w 16088"/>
                  <a:gd name="connsiteY0" fmla="*/ 8638 h 21600"/>
                  <a:gd name="connsiteX1" fmla="*/ 11082 w 16088"/>
                  <a:gd name="connsiteY1" fmla="*/ 10848 h 21600"/>
                  <a:gd name="connsiteX2" fmla="*/ 9455 w 16088"/>
                  <a:gd name="connsiteY2" fmla="*/ 9387 h 21600"/>
                  <a:gd name="connsiteX3" fmla="*/ 9843 w 16088"/>
                  <a:gd name="connsiteY3" fmla="*/ 6584 h 21600"/>
                  <a:gd name="connsiteX4" fmla="*/ 5777 w 16088"/>
                  <a:gd name="connsiteY4" fmla="*/ 0 h 21600"/>
                  <a:gd name="connsiteX5" fmla="*/ 1710 w 16088"/>
                  <a:gd name="connsiteY5" fmla="*/ 6403 h 21600"/>
                  <a:gd name="connsiteX6" fmla="*/ 1718 w 16088"/>
                  <a:gd name="connsiteY6" fmla="*/ 6765 h 21600"/>
                  <a:gd name="connsiteX7" fmla="*/ 3359 w 16088"/>
                  <a:gd name="connsiteY7" fmla="*/ 11875 h 21600"/>
                  <a:gd name="connsiteX8" fmla="*/ 1867 w 16088"/>
                  <a:gd name="connsiteY8" fmla="*/ 14170 h 21600"/>
                  <a:gd name="connsiteX9" fmla="*/ 9 w 16088"/>
                  <a:gd name="connsiteY9" fmla="*/ 21600 h 21600"/>
                  <a:gd name="connsiteX10" fmla="*/ 2680 w 16088"/>
                  <a:gd name="connsiteY10" fmla="*/ 17275 h 21600"/>
                  <a:gd name="connsiteX11" fmla="*/ 2016 w 16088"/>
                  <a:gd name="connsiteY11" fmla="*/ 14424 h 21600"/>
                  <a:gd name="connsiteX12" fmla="*/ 3523 w 16088"/>
                  <a:gd name="connsiteY12" fmla="*/ 12105 h 21600"/>
                  <a:gd name="connsiteX13" fmla="*/ 3441 w 16088"/>
                  <a:gd name="connsiteY13" fmla="*/ 11972 h 21600"/>
                  <a:gd name="connsiteX14" fmla="*/ 5777 w 16088"/>
                  <a:gd name="connsiteY14" fmla="*/ 13168 h 21600"/>
                  <a:gd name="connsiteX15" fmla="*/ 9358 w 16088"/>
                  <a:gd name="connsiteY15" fmla="*/ 9713 h 21600"/>
                  <a:gd name="connsiteX16" fmla="*/ 10985 w 16088"/>
                  <a:gd name="connsiteY16" fmla="*/ 11175 h 21600"/>
                  <a:gd name="connsiteX17" fmla="*/ 10746 w 16088"/>
                  <a:gd name="connsiteY17" fmla="*/ 12962 h 21600"/>
                  <a:gd name="connsiteX18" fmla="*/ 13417 w 16088"/>
                  <a:gd name="connsiteY18" fmla="*/ 17287 h 21600"/>
                  <a:gd name="connsiteX19" fmla="*/ 16088 w 16088"/>
                  <a:gd name="connsiteY19" fmla="*/ 12962 h 21600"/>
                  <a:gd name="connsiteX20" fmla="*/ 13410 w 16088"/>
                  <a:gd name="connsiteY20" fmla="*/ 8638 h 21600"/>
                  <a:gd name="connsiteX21" fmla="*/ 4031 w 16088"/>
                  <a:gd name="connsiteY21" fmla="*/ 10281 h 21600"/>
                  <a:gd name="connsiteX22" fmla="*/ 2830 w 16088"/>
                  <a:gd name="connsiteY22" fmla="*/ 10281 h 21600"/>
                  <a:gd name="connsiteX23" fmla="*/ 2054 w 16088"/>
                  <a:gd name="connsiteY23" fmla="*/ 6596 h 21600"/>
                  <a:gd name="connsiteX24" fmla="*/ 2830 w 16088"/>
                  <a:gd name="connsiteY24" fmla="*/ 2911 h 21600"/>
                  <a:gd name="connsiteX25" fmla="*/ 4031 w 16088"/>
                  <a:gd name="connsiteY25" fmla="*/ 2911 h 21600"/>
                  <a:gd name="connsiteX26" fmla="*/ 4807 w 16088"/>
                  <a:gd name="connsiteY26" fmla="*/ 6596 h 21600"/>
                  <a:gd name="connsiteX27" fmla="*/ 4031 w 16088"/>
                  <a:gd name="connsiteY27" fmla="*/ 10281 h 21600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57 w 14378"/>
                  <a:gd name="connsiteY8" fmla="*/ 14170 h 17287"/>
                  <a:gd name="connsiteX9" fmla="*/ 970 w 14378"/>
                  <a:gd name="connsiteY9" fmla="*/ 17275 h 17287"/>
                  <a:gd name="connsiteX10" fmla="*/ 306 w 14378"/>
                  <a:gd name="connsiteY10" fmla="*/ 14424 h 17287"/>
                  <a:gd name="connsiteX11" fmla="*/ 1813 w 14378"/>
                  <a:gd name="connsiteY11" fmla="*/ 12105 h 17287"/>
                  <a:gd name="connsiteX12" fmla="*/ 1731 w 14378"/>
                  <a:gd name="connsiteY12" fmla="*/ 11972 h 17287"/>
                  <a:gd name="connsiteX13" fmla="*/ 4067 w 14378"/>
                  <a:gd name="connsiteY13" fmla="*/ 13168 h 17287"/>
                  <a:gd name="connsiteX14" fmla="*/ 7648 w 14378"/>
                  <a:gd name="connsiteY14" fmla="*/ 9713 h 17287"/>
                  <a:gd name="connsiteX15" fmla="*/ 9275 w 14378"/>
                  <a:gd name="connsiteY15" fmla="*/ 11175 h 17287"/>
                  <a:gd name="connsiteX16" fmla="*/ 9036 w 14378"/>
                  <a:gd name="connsiteY16" fmla="*/ 12962 h 17287"/>
                  <a:gd name="connsiteX17" fmla="*/ 11707 w 14378"/>
                  <a:gd name="connsiteY17" fmla="*/ 17287 h 17287"/>
                  <a:gd name="connsiteX18" fmla="*/ 14378 w 14378"/>
                  <a:gd name="connsiteY18" fmla="*/ 12962 h 17287"/>
                  <a:gd name="connsiteX19" fmla="*/ 11700 w 14378"/>
                  <a:gd name="connsiteY19" fmla="*/ 8638 h 17287"/>
                  <a:gd name="connsiteX20" fmla="*/ 2321 w 14378"/>
                  <a:gd name="connsiteY20" fmla="*/ 10281 h 17287"/>
                  <a:gd name="connsiteX21" fmla="*/ 1120 w 14378"/>
                  <a:gd name="connsiteY21" fmla="*/ 10281 h 17287"/>
                  <a:gd name="connsiteX22" fmla="*/ 344 w 14378"/>
                  <a:gd name="connsiteY22" fmla="*/ 6596 h 17287"/>
                  <a:gd name="connsiteX23" fmla="*/ 1120 w 14378"/>
                  <a:gd name="connsiteY23" fmla="*/ 2911 h 17287"/>
                  <a:gd name="connsiteX24" fmla="*/ 2321 w 14378"/>
                  <a:gd name="connsiteY24" fmla="*/ 2911 h 17287"/>
                  <a:gd name="connsiteX25" fmla="*/ 3097 w 14378"/>
                  <a:gd name="connsiteY25" fmla="*/ 6596 h 17287"/>
                  <a:gd name="connsiteX26" fmla="*/ 2321 w 14378"/>
                  <a:gd name="connsiteY26" fmla="*/ 10281 h 17287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57 w 14378"/>
                  <a:gd name="connsiteY8" fmla="*/ 14170 h 17287"/>
                  <a:gd name="connsiteX9" fmla="*/ 306 w 14378"/>
                  <a:gd name="connsiteY9" fmla="*/ 14424 h 17287"/>
                  <a:gd name="connsiteX10" fmla="*/ 1813 w 14378"/>
                  <a:gd name="connsiteY10" fmla="*/ 12105 h 17287"/>
                  <a:gd name="connsiteX11" fmla="*/ 1731 w 14378"/>
                  <a:gd name="connsiteY11" fmla="*/ 11972 h 17287"/>
                  <a:gd name="connsiteX12" fmla="*/ 4067 w 14378"/>
                  <a:gd name="connsiteY12" fmla="*/ 13168 h 17287"/>
                  <a:gd name="connsiteX13" fmla="*/ 7648 w 14378"/>
                  <a:gd name="connsiteY13" fmla="*/ 9713 h 17287"/>
                  <a:gd name="connsiteX14" fmla="*/ 9275 w 14378"/>
                  <a:gd name="connsiteY14" fmla="*/ 11175 h 17287"/>
                  <a:gd name="connsiteX15" fmla="*/ 9036 w 14378"/>
                  <a:gd name="connsiteY15" fmla="*/ 12962 h 17287"/>
                  <a:gd name="connsiteX16" fmla="*/ 11707 w 14378"/>
                  <a:gd name="connsiteY16" fmla="*/ 17287 h 17287"/>
                  <a:gd name="connsiteX17" fmla="*/ 14378 w 14378"/>
                  <a:gd name="connsiteY17" fmla="*/ 12962 h 17287"/>
                  <a:gd name="connsiteX18" fmla="*/ 11700 w 14378"/>
                  <a:gd name="connsiteY18" fmla="*/ 8638 h 17287"/>
                  <a:gd name="connsiteX19" fmla="*/ 2321 w 14378"/>
                  <a:gd name="connsiteY19" fmla="*/ 10281 h 17287"/>
                  <a:gd name="connsiteX20" fmla="*/ 1120 w 14378"/>
                  <a:gd name="connsiteY20" fmla="*/ 10281 h 17287"/>
                  <a:gd name="connsiteX21" fmla="*/ 344 w 14378"/>
                  <a:gd name="connsiteY21" fmla="*/ 6596 h 17287"/>
                  <a:gd name="connsiteX22" fmla="*/ 1120 w 14378"/>
                  <a:gd name="connsiteY22" fmla="*/ 2911 h 17287"/>
                  <a:gd name="connsiteX23" fmla="*/ 2321 w 14378"/>
                  <a:gd name="connsiteY23" fmla="*/ 2911 h 17287"/>
                  <a:gd name="connsiteX24" fmla="*/ 3097 w 14378"/>
                  <a:gd name="connsiteY24" fmla="*/ 6596 h 17287"/>
                  <a:gd name="connsiteX25" fmla="*/ 2321 w 14378"/>
                  <a:gd name="connsiteY25" fmla="*/ 10281 h 17287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57 w 14378"/>
                  <a:gd name="connsiteY8" fmla="*/ 14170 h 17287"/>
                  <a:gd name="connsiteX9" fmla="*/ 1813 w 14378"/>
                  <a:gd name="connsiteY9" fmla="*/ 12105 h 17287"/>
                  <a:gd name="connsiteX10" fmla="*/ 1731 w 14378"/>
                  <a:gd name="connsiteY10" fmla="*/ 11972 h 17287"/>
                  <a:gd name="connsiteX11" fmla="*/ 4067 w 14378"/>
                  <a:gd name="connsiteY11" fmla="*/ 13168 h 17287"/>
                  <a:gd name="connsiteX12" fmla="*/ 7648 w 14378"/>
                  <a:gd name="connsiteY12" fmla="*/ 9713 h 17287"/>
                  <a:gd name="connsiteX13" fmla="*/ 9275 w 14378"/>
                  <a:gd name="connsiteY13" fmla="*/ 11175 h 17287"/>
                  <a:gd name="connsiteX14" fmla="*/ 9036 w 14378"/>
                  <a:gd name="connsiteY14" fmla="*/ 12962 h 17287"/>
                  <a:gd name="connsiteX15" fmla="*/ 11707 w 14378"/>
                  <a:gd name="connsiteY15" fmla="*/ 17287 h 17287"/>
                  <a:gd name="connsiteX16" fmla="*/ 14378 w 14378"/>
                  <a:gd name="connsiteY16" fmla="*/ 12962 h 17287"/>
                  <a:gd name="connsiteX17" fmla="*/ 11700 w 14378"/>
                  <a:gd name="connsiteY17" fmla="*/ 8638 h 17287"/>
                  <a:gd name="connsiteX18" fmla="*/ 2321 w 14378"/>
                  <a:gd name="connsiteY18" fmla="*/ 10281 h 17287"/>
                  <a:gd name="connsiteX19" fmla="*/ 1120 w 14378"/>
                  <a:gd name="connsiteY19" fmla="*/ 10281 h 17287"/>
                  <a:gd name="connsiteX20" fmla="*/ 344 w 14378"/>
                  <a:gd name="connsiteY20" fmla="*/ 6596 h 17287"/>
                  <a:gd name="connsiteX21" fmla="*/ 1120 w 14378"/>
                  <a:gd name="connsiteY21" fmla="*/ 2911 h 17287"/>
                  <a:gd name="connsiteX22" fmla="*/ 2321 w 14378"/>
                  <a:gd name="connsiteY22" fmla="*/ 2911 h 17287"/>
                  <a:gd name="connsiteX23" fmla="*/ 3097 w 14378"/>
                  <a:gd name="connsiteY23" fmla="*/ 6596 h 17287"/>
                  <a:gd name="connsiteX24" fmla="*/ 2321 w 14378"/>
                  <a:gd name="connsiteY24" fmla="*/ 10281 h 17287"/>
                  <a:gd name="connsiteX0" fmla="*/ 11700 w 14378"/>
                  <a:gd name="connsiteY0" fmla="*/ 8638 h 17287"/>
                  <a:gd name="connsiteX1" fmla="*/ 9372 w 14378"/>
                  <a:gd name="connsiteY1" fmla="*/ 10848 h 17287"/>
                  <a:gd name="connsiteX2" fmla="*/ 7745 w 14378"/>
                  <a:gd name="connsiteY2" fmla="*/ 9387 h 17287"/>
                  <a:gd name="connsiteX3" fmla="*/ 8133 w 14378"/>
                  <a:gd name="connsiteY3" fmla="*/ 6584 h 17287"/>
                  <a:gd name="connsiteX4" fmla="*/ 4067 w 14378"/>
                  <a:gd name="connsiteY4" fmla="*/ 0 h 17287"/>
                  <a:gd name="connsiteX5" fmla="*/ 0 w 14378"/>
                  <a:gd name="connsiteY5" fmla="*/ 6403 h 17287"/>
                  <a:gd name="connsiteX6" fmla="*/ 8 w 14378"/>
                  <a:gd name="connsiteY6" fmla="*/ 6765 h 17287"/>
                  <a:gd name="connsiteX7" fmla="*/ 1649 w 14378"/>
                  <a:gd name="connsiteY7" fmla="*/ 11875 h 17287"/>
                  <a:gd name="connsiteX8" fmla="*/ 1813 w 14378"/>
                  <a:gd name="connsiteY8" fmla="*/ 12105 h 17287"/>
                  <a:gd name="connsiteX9" fmla="*/ 1731 w 14378"/>
                  <a:gd name="connsiteY9" fmla="*/ 11972 h 17287"/>
                  <a:gd name="connsiteX10" fmla="*/ 4067 w 14378"/>
                  <a:gd name="connsiteY10" fmla="*/ 13168 h 17287"/>
                  <a:gd name="connsiteX11" fmla="*/ 7648 w 14378"/>
                  <a:gd name="connsiteY11" fmla="*/ 9713 h 17287"/>
                  <a:gd name="connsiteX12" fmla="*/ 9275 w 14378"/>
                  <a:gd name="connsiteY12" fmla="*/ 11175 h 17287"/>
                  <a:gd name="connsiteX13" fmla="*/ 9036 w 14378"/>
                  <a:gd name="connsiteY13" fmla="*/ 12962 h 17287"/>
                  <a:gd name="connsiteX14" fmla="*/ 11707 w 14378"/>
                  <a:gd name="connsiteY14" fmla="*/ 17287 h 17287"/>
                  <a:gd name="connsiteX15" fmla="*/ 14378 w 14378"/>
                  <a:gd name="connsiteY15" fmla="*/ 12962 h 17287"/>
                  <a:gd name="connsiteX16" fmla="*/ 11700 w 14378"/>
                  <a:gd name="connsiteY16" fmla="*/ 8638 h 17287"/>
                  <a:gd name="connsiteX17" fmla="*/ 2321 w 14378"/>
                  <a:gd name="connsiteY17" fmla="*/ 10281 h 17287"/>
                  <a:gd name="connsiteX18" fmla="*/ 1120 w 14378"/>
                  <a:gd name="connsiteY18" fmla="*/ 10281 h 17287"/>
                  <a:gd name="connsiteX19" fmla="*/ 344 w 14378"/>
                  <a:gd name="connsiteY19" fmla="*/ 6596 h 17287"/>
                  <a:gd name="connsiteX20" fmla="*/ 1120 w 14378"/>
                  <a:gd name="connsiteY20" fmla="*/ 2911 h 17287"/>
                  <a:gd name="connsiteX21" fmla="*/ 2321 w 14378"/>
                  <a:gd name="connsiteY21" fmla="*/ 2911 h 17287"/>
                  <a:gd name="connsiteX22" fmla="*/ 3097 w 14378"/>
                  <a:gd name="connsiteY22" fmla="*/ 6596 h 17287"/>
                  <a:gd name="connsiteX23" fmla="*/ 2321 w 14378"/>
                  <a:gd name="connsiteY23" fmla="*/ 10281 h 17287"/>
                  <a:gd name="connsiteX0" fmla="*/ 11700 w 14378"/>
                  <a:gd name="connsiteY0" fmla="*/ 8638 h 13359"/>
                  <a:gd name="connsiteX1" fmla="*/ 9372 w 14378"/>
                  <a:gd name="connsiteY1" fmla="*/ 10848 h 13359"/>
                  <a:gd name="connsiteX2" fmla="*/ 7745 w 14378"/>
                  <a:gd name="connsiteY2" fmla="*/ 9387 h 13359"/>
                  <a:gd name="connsiteX3" fmla="*/ 8133 w 14378"/>
                  <a:gd name="connsiteY3" fmla="*/ 6584 h 13359"/>
                  <a:gd name="connsiteX4" fmla="*/ 4067 w 14378"/>
                  <a:gd name="connsiteY4" fmla="*/ 0 h 13359"/>
                  <a:gd name="connsiteX5" fmla="*/ 0 w 14378"/>
                  <a:gd name="connsiteY5" fmla="*/ 6403 h 13359"/>
                  <a:gd name="connsiteX6" fmla="*/ 8 w 14378"/>
                  <a:gd name="connsiteY6" fmla="*/ 6765 h 13359"/>
                  <a:gd name="connsiteX7" fmla="*/ 1649 w 14378"/>
                  <a:gd name="connsiteY7" fmla="*/ 11875 h 13359"/>
                  <a:gd name="connsiteX8" fmla="*/ 1813 w 14378"/>
                  <a:gd name="connsiteY8" fmla="*/ 12105 h 13359"/>
                  <a:gd name="connsiteX9" fmla="*/ 1731 w 14378"/>
                  <a:gd name="connsiteY9" fmla="*/ 11972 h 13359"/>
                  <a:gd name="connsiteX10" fmla="*/ 4067 w 14378"/>
                  <a:gd name="connsiteY10" fmla="*/ 13168 h 13359"/>
                  <a:gd name="connsiteX11" fmla="*/ 7648 w 14378"/>
                  <a:gd name="connsiteY11" fmla="*/ 9713 h 13359"/>
                  <a:gd name="connsiteX12" fmla="*/ 9275 w 14378"/>
                  <a:gd name="connsiteY12" fmla="*/ 11175 h 13359"/>
                  <a:gd name="connsiteX13" fmla="*/ 9036 w 14378"/>
                  <a:gd name="connsiteY13" fmla="*/ 12962 h 13359"/>
                  <a:gd name="connsiteX14" fmla="*/ 14378 w 14378"/>
                  <a:gd name="connsiteY14" fmla="*/ 12962 h 13359"/>
                  <a:gd name="connsiteX15" fmla="*/ 11700 w 14378"/>
                  <a:gd name="connsiteY15" fmla="*/ 8638 h 13359"/>
                  <a:gd name="connsiteX16" fmla="*/ 2321 w 14378"/>
                  <a:gd name="connsiteY16" fmla="*/ 10281 h 13359"/>
                  <a:gd name="connsiteX17" fmla="*/ 1120 w 14378"/>
                  <a:gd name="connsiteY17" fmla="*/ 10281 h 13359"/>
                  <a:gd name="connsiteX18" fmla="*/ 344 w 14378"/>
                  <a:gd name="connsiteY18" fmla="*/ 6596 h 13359"/>
                  <a:gd name="connsiteX19" fmla="*/ 1120 w 14378"/>
                  <a:gd name="connsiteY19" fmla="*/ 2911 h 13359"/>
                  <a:gd name="connsiteX20" fmla="*/ 2321 w 14378"/>
                  <a:gd name="connsiteY20" fmla="*/ 2911 h 13359"/>
                  <a:gd name="connsiteX21" fmla="*/ 3097 w 14378"/>
                  <a:gd name="connsiteY21" fmla="*/ 6596 h 13359"/>
                  <a:gd name="connsiteX22" fmla="*/ 2321 w 14378"/>
                  <a:gd name="connsiteY22" fmla="*/ 10281 h 13359"/>
                  <a:gd name="connsiteX0" fmla="*/ 11700 w 11700"/>
                  <a:gd name="connsiteY0" fmla="*/ 8638 h 13168"/>
                  <a:gd name="connsiteX1" fmla="*/ 9372 w 11700"/>
                  <a:gd name="connsiteY1" fmla="*/ 10848 h 13168"/>
                  <a:gd name="connsiteX2" fmla="*/ 7745 w 11700"/>
                  <a:gd name="connsiteY2" fmla="*/ 9387 h 13168"/>
                  <a:gd name="connsiteX3" fmla="*/ 8133 w 11700"/>
                  <a:gd name="connsiteY3" fmla="*/ 6584 h 13168"/>
                  <a:gd name="connsiteX4" fmla="*/ 4067 w 11700"/>
                  <a:gd name="connsiteY4" fmla="*/ 0 h 13168"/>
                  <a:gd name="connsiteX5" fmla="*/ 0 w 11700"/>
                  <a:gd name="connsiteY5" fmla="*/ 6403 h 13168"/>
                  <a:gd name="connsiteX6" fmla="*/ 8 w 11700"/>
                  <a:gd name="connsiteY6" fmla="*/ 6765 h 13168"/>
                  <a:gd name="connsiteX7" fmla="*/ 1649 w 11700"/>
                  <a:gd name="connsiteY7" fmla="*/ 11875 h 13168"/>
                  <a:gd name="connsiteX8" fmla="*/ 1813 w 11700"/>
                  <a:gd name="connsiteY8" fmla="*/ 12105 h 13168"/>
                  <a:gd name="connsiteX9" fmla="*/ 1731 w 11700"/>
                  <a:gd name="connsiteY9" fmla="*/ 11972 h 13168"/>
                  <a:gd name="connsiteX10" fmla="*/ 4067 w 11700"/>
                  <a:gd name="connsiteY10" fmla="*/ 13168 h 13168"/>
                  <a:gd name="connsiteX11" fmla="*/ 7648 w 11700"/>
                  <a:gd name="connsiteY11" fmla="*/ 9713 h 13168"/>
                  <a:gd name="connsiteX12" fmla="*/ 9275 w 11700"/>
                  <a:gd name="connsiteY12" fmla="*/ 11175 h 13168"/>
                  <a:gd name="connsiteX13" fmla="*/ 9036 w 11700"/>
                  <a:gd name="connsiteY13" fmla="*/ 12962 h 13168"/>
                  <a:gd name="connsiteX14" fmla="*/ 11700 w 11700"/>
                  <a:gd name="connsiteY14" fmla="*/ 8638 h 13168"/>
                  <a:gd name="connsiteX15" fmla="*/ 2321 w 11700"/>
                  <a:gd name="connsiteY15" fmla="*/ 10281 h 13168"/>
                  <a:gd name="connsiteX16" fmla="*/ 1120 w 11700"/>
                  <a:gd name="connsiteY16" fmla="*/ 10281 h 13168"/>
                  <a:gd name="connsiteX17" fmla="*/ 344 w 11700"/>
                  <a:gd name="connsiteY17" fmla="*/ 6596 h 13168"/>
                  <a:gd name="connsiteX18" fmla="*/ 1120 w 11700"/>
                  <a:gd name="connsiteY18" fmla="*/ 2911 h 13168"/>
                  <a:gd name="connsiteX19" fmla="*/ 2321 w 11700"/>
                  <a:gd name="connsiteY19" fmla="*/ 2911 h 13168"/>
                  <a:gd name="connsiteX20" fmla="*/ 3097 w 11700"/>
                  <a:gd name="connsiteY20" fmla="*/ 6596 h 13168"/>
                  <a:gd name="connsiteX21" fmla="*/ 2321 w 11700"/>
                  <a:gd name="connsiteY21" fmla="*/ 10281 h 13168"/>
                  <a:gd name="connsiteX0" fmla="*/ 9036 w 9422"/>
                  <a:gd name="connsiteY0" fmla="*/ 12962 h 13168"/>
                  <a:gd name="connsiteX1" fmla="*/ 9372 w 9422"/>
                  <a:gd name="connsiteY1" fmla="*/ 10848 h 13168"/>
                  <a:gd name="connsiteX2" fmla="*/ 7745 w 9422"/>
                  <a:gd name="connsiteY2" fmla="*/ 9387 h 13168"/>
                  <a:gd name="connsiteX3" fmla="*/ 8133 w 9422"/>
                  <a:gd name="connsiteY3" fmla="*/ 6584 h 13168"/>
                  <a:gd name="connsiteX4" fmla="*/ 4067 w 9422"/>
                  <a:gd name="connsiteY4" fmla="*/ 0 h 13168"/>
                  <a:gd name="connsiteX5" fmla="*/ 0 w 9422"/>
                  <a:gd name="connsiteY5" fmla="*/ 6403 h 13168"/>
                  <a:gd name="connsiteX6" fmla="*/ 8 w 9422"/>
                  <a:gd name="connsiteY6" fmla="*/ 6765 h 13168"/>
                  <a:gd name="connsiteX7" fmla="*/ 1649 w 9422"/>
                  <a:gd name="connsiteY7" fmla="*/ 11875 h 13168"/>
                  <a:gd name="connsiteX8" fmla="*/ 1813 w 9422"/>
                  <a:gd name="connsiteY8" fmla="*/ 12105 h 13168"/>
                  <a:gd name="connsiteX9" fmla="*/ 1731 w 9422"/>
                  <a:gd name="connsiteY9" fmla="*/ 11972 h 13168"/>
                  <a:gd name="connsiteX10" fmla="*/ 4067 w 9422"/>
                  <a:gd name="connsiteY10" fmla="*/ 13168 h 13168"/>
                  <a:gd name="connsiteX11" fmla="*/ 7648 w 9422"/>
                  <a:gd name="connsiteY11" fmla="*/ 9713 h 13168"/>
                  <a:gd name="connsiteX12" fmla="*/ 9275 w 9422"/>
                  <a:gd name="connsiteY12" fmla="*/ 11175 h 13168"/>
                  <a:gd name="connsiteX13" fmla="*/ 9036 w 9422"/>
                  <a:gd name="connsiteY13" fmla="*/ 12962 h 13168"/>
                  <a:gd name="connsiteX14" fmla="*/ 2321 w 9422"/>
                  <a:gd name="connsiteY14" fmla="*/ 10281 h 13168"/>
                  <a:gd name="connsiteX15" fmla="*/ 1120 w 9422"/>
                  <a:gd name="connsiteY15" fmla="*/ 10281 h 13168"/>
                  <a:gd name="connsiteX16" fmla="*/ 344 w 9422"/>
                  <a:gd name="connsiteY16" fmla="*/ 6596 h 13168"/>
                  <a:gd name="connsiteX17" fmla="*/ 1120 w 9422"/>
                  <a:gd name="connsiteY17" fmla="*/ 2911 h 13168"/>
                  <a:gd name="connsiteX18" fmla="*/ 2321 w 9422"/>
                  <a:gd name="connsiteY18" fmla="*/ 2911 h 13168"/>
                  <a:gd name="connsiteX19" fmla="*/ 3097 w 9422"/>
                  <a:gd name="connsiteY19" fmla="*/ 6596 h 13168"/>
                  <a:gd name="connsiteX20" fmla="*/ 2321 w 9422"/>
                  <a:gd name="connsiteY20" fmla="*/ 10281 h 13168"/>
                  <a:gd name="connsiteX0" fmla="*/ 9844 w 10116"/>
                  <a:gd name="connsiteY0" fmla="*/ 8486 h 10000"/>
                  <a:gd name="connsiteX1" fmla="*/ 9947 w 10116"/>
                  <a:gd name="connsiteY1" fmla="*/ 8238 h 10000"/>
                  <a:gd name="connsiteX2" fmla="*/ 8220 w 10116"/>
                  <a:gd name="connsiteY2" fmla="*/ 7129 h 10000"/>
                  <a:gd name="connsiteX3" fmla="*/ 8632 w 10116"/>
                  <a:gd name="connsiteY3" fmla="*/ 5000 h 10000"/>
                  <a:gd name="connsiteX4" fmla="*/ 4316 w 10116"/>
                  <a:gd name="connsiteY4" fmla="*/ 0 h 10000"/>
                  <a:gd name="connsiteX5" fmla="*/ 0 w 10116"/>
                  <a:gd name="connsiteY5" fmla="*/ 4863 h 10000"/>
                  <a:gd name="connsiteX6" fmla="*/ 8 w 10116"/>
                  <a:gd name="connsiteY6" fmla="*/ 5137 h 10000"/>
                  <a:gd name="connsiteX7" fmla="*/ 1750 w 10116"/>
                  <a:gd name="connsiteY7" fmla="*/ 9018 h 10000"/>
                  <a:gd name="connsiteX8" fmla="*/ 1924 w 10116"/>
                  <a:gd name="connsiteY8" fmla="*/ 9193 h 10000"/>
                  <a:gd name="connsiteX9" fmla="*/ 1837 w 10116"/>
                  <a:gd name="connsiteY9" fmla="*/ 9092 h 10000"/>
                  <a:gd name="connsiteX10" fmla="*/ 4316 w 10116"/>
                  <a:gd name="connsiteY10" fmla="*/ 10000 h 10000"/>
                  <a:gd name="connsiteX11" fmla="*/ 8117 w 10116"/>
                  <a:gd name="connsiteY11" fmla="*/ 7376 h 10000"/>
                  <a:gd name="connsiteX12" fmla="*/ 9844 w 10116"/>
                  <a:gd name="connsiteY12" fmla="*/ 8486 h 10000"/>
                  <a:gd name="connsiteX13" fmla="*/ 2463 w 10116"/>
                  <a:gd name="connsiteY13" fmla="*/ 7808 h 10000"/>
                  <a:gd name="connsiteX14" fmla="*/ 1189 w 10116"/>
                  <a:gd name="connsiteY14" fmla="*/ 7808 h 10000"/>
                  <a:gd name="connsiteX15" fmla="*/ 365 w 10116"/>
                  <a:gd name="connsiteY15" fmla="*/ 5009 h 10000"/>
                  <a:gd name="connsiteX16" fmla="*/ 1189 w 10116"/>
                  <a:gd name="connsiteY16" fmla="*/ 2211 h 10000"/>
                  <a:gd name="connsiteX17" fmla="*/ 2463 w 10116"/>
                  <a:gd name="connsiteY17" fmla="*/ 2211 h 10000"/>
                  <a:gd name="connsiteX18" fmla="*/ 3287 w 10116"/>
                  <a:gd name="connsiteY18" fmla="*/ 5009 h 10000"/>
                  <a:gd name="connsiteX19" fmla="*/ 2463 w 10116"/>
                  <a:gd name="connsiteY19" fmla="*/ 7808 h 10000"/>
                  <a:gd name="connsiteX0" fmla="*/ 8117 w 9947"/>
                  <a:gd name="connsiteY0" fmla="*/ 7376 h 10000"/>
                  <a:gd name="connsiteX1" fmla="*/ 9947 w 9947"/>
                  <a:gd name="connsiteY1" fmla="*/ 8238 h 10000"/>
                  <a:gd name="connsiteX2" fmla="*/ 8220 w 9947"/>
                  <a:gd name="connsiteY2" fmla="*/ 7129 h 10000"/>
                  <a:gd name="connsiteX3" fmla="*/ 8632 w 9947"/>
                  <a:gd name="connsiteY3" fmla="*/ 5000 h 10000"/>
                  <a:gd name="connsiteX4" fmla="*/ 4316 w 9947"/>
                  <a:gd name="connsiteY4" fmla="*/ 0 h 10000"/>
                  <a:gd name="connsiteX5" fmla="*/ 0 w 9947"/>
                  <a:gd name="connsiteY5" fmla="*/ 4863 h 10000"/>
                  <a:gd name="connsiteX6" fmla="*/ 8 w 9947"/>
                  <a:gd name="connsiteY6" fmla="*/ 5137 h 10000"/>
                  <a:gd name="connsiteX7" fmla="*/ 1750 w 9947"/>
                  <a:gd name="connsiteY7" fmla="*/ 9018 h 10000"/>
                  <a:gd name="connsiteX8" fmla="*/ 1924 w 9947"/>
                  <a:gd name="connsiteY8" fmla="*/ 9193 h 10000"/>
                  <a:gd name="connsiteX9" fmla="*/ 1837 w 9947"/>
                  <a:gd name="connsiteY9" fmla="*/ 9092 h 10000"/>
                  <a:gd name="connsiteX10" fmla="*/ 4316 w 9947"/>
                  <a:gd name="connsiteY10" fmla="*/ 10000 h 10000"/>
                  <a:gd name="connsiteX11" fmla="*/ 8117 w 9947"/>
                  <a:gd name="connsiteY11" fmla="*/ 7376 h 10000"/>
                  <a:gd name="connsiteX12" fmla="*/ 2463 w 9947"/>
                  <a:gd name="connsiteY12" fmla="*/ 7808 h 10000"/>
                  <a:gd name="connsiteX13" fmla="*/ 1189 w 9947"/>
                  <a:gd name="connsiteY13" fmla="*/ 7808 h 10000"/>
                  <a:gd name="connsiteX14" fmla="*/ 365 w 9947"/>
                  <a:gd name="connsiteY14" fmla="*/ 5009 h 10000"/>
                  <a:gd name="connsiteX15" fmla="*/ 1189 w 9947"/>
                  <a:gd name="connsiteY15" fmla="*/ 2211 h 10000"/>
                  <a:gd name="connsiteX16" fmla="*/ 2463 w 9947"/>
                  <a:gd name="connsiteY16" fmla="*/ 2211 h 10000"/>
                  <a:gd name="connsiteX17" fmla="*/ 3287 w 9947"/>
                  <a:gd name="connsiteY17" fmla="*/ 5009 h 10000"/>
                  <a:gd name="connsiteX18" fmla="*/ 2463 w 9947"/>
                  <a:gd name="connsiteY18" fmla="*/ 7808 h 10000"/>
                  <a:gd name="connsiteX0" fmla="*/ 8160 w 8678"/>
                  <a:gd name="connsiteY0" fmla="*/ 7376 h 10000"/>
                  <a:gd name="connsiteX1" fmla="*/ 8264 w 8678"/>
                  <a:gd name="connsiteY1" fmla="*/ 7129 h 10000"/>
                  <a:gd name="connsiteX2" fmla="*/ 8678 w 8678"/>
                  <a:gd name="connsiteY2" fmla="*/ 5000 h 10000"/>
                  <a:gd name="connsiteX3" fmla="*/ 4339 w 8678"/>
                  <a:gd name="connsiteY3" fmla="*/ 0 h 10000"/>
                  <a:gd name="connsiteX4" fmla="*/ 0 w 8678"/>
                  <a:gd name="connsiteY4" fmla="*/ 4863 h 10000"/>
                  <a:gd name="connsiteX5" fmla="*/ 8 w 8678"/>
                  <a:gd name="connsiteY5" fmla="*/ 5137 h 10000"/>
                  <a:gd name="connsiteX6" fmla="*/ 1759 w 8678"/>
                  <a:gd name="connsiteY6" fmla="*/ 9018 h 10000"/>
                  <a:gd name="connsiteX7" fmla="*/ 1934 w 8678"/>
                  <a:gd name="connsiteY7" fmla="*/ 9193 h 10000"/>
                  <a:gd name="connsiteX8" fmla="*/ 1847 w 8678"/>
                  <a:gd name="connsiteY8" fmla="*/ 9092 h 10000"/>
                  <a:gd name="connsiteX9" fmla="*/ 4339 w 8678"/>
                  <a:gd name="connsiteY9" fmla="*/ 10000 h 10000"/>
                  <a:gd name="connsiteX10" fmla="*/ 8160 w 8678"/>
                  <a:gd name="connsiteY10" fmla="*/ 7376 h 10000"/>
                  <a:gd name="connsiteX11" fmla="*/ 2476 w 8678"/>
                  <a:gd name="connsiteY11" fmla="*/ 7808 h 10000"/>
                  <a:gd name="connsiteX12" fmla="*/ 1195 w 8678"/>
                  <a:gd name="connsiteY12" fmla="*/ 7808 h 10000"/>
                  <a:gd name="connsiteX13" fmla="*/ 367 w 8678"/>
                  <a:gd name="connsiteY13" fmla="*/ 5009 h 10000"/>
                  <a:gd name="connsiteX14" fmla="*/ 1195 w 8678"/>
                  <a:gd name="connsiteY14" fmla="*/ 2211 h 10000"/>
                  <a:gd name="connsiteX15" fmla="*/ 2476 w 8678"/>
                  <a:gd name="connsiteY15" fmla="*/ 2211 h 10000"/>
                  <a:gd name="connsiteX16" fmla="*/ 3305 w 8678"/>
                  <a:gd name="connsiteY16" fmla="*/ 5009 h 10000"/>
                  <a:gd name="connsiteX17" fmla="*/ 2476 w 8678"/>
                  <a:gd name="connsiteY17" fmla="*/ 7808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678" h="10000" extrusionOk="0">
                    <a:moveTo>
                      <a:pt x="8160" y="7376"/>
                    </a:moveTo>
                    <a:cubicBezTo>
                      <a:pt x="8195" y="7294"/>
                      <a:pt x="8229" y="7211"/>
                      <a:pt x="8264" y="7129"/>
                    </a:cubicBezTo>
                    <a:cubicBezTo>
                      <a:pt x="8526" y="6477"/>
                      <a:pt x="8678" y="5762"/>
                      <a:pt x="8678" y="5000"/>
                    </a:cubicBezTo>
                    <a:cubicBezTo>
                      <a:pt x="8678" y="2239"/>
                      <a:pt x="6736" y="0"/>
                      <a:pt x="4339" y="0"/>
                    </a:cubicBezTo>
                    <a:cubicBezTo>
                      <a:pt x="1983" y="0"/>
                      <a:pt x="64" y="2165"/>
                      <a:pt x="0" y="4863"/>
                    </a:cubicBezTo>
                    <a:cubicBezTo>
                      <a:pt x="3" y="4954"/>
                      <a:pt x="5" y="5046"/>
                      <a:pt x="8" y="5137"/>
                    </a:cubicBezTo>
                    <a:cubicBezTo>
                      <a:pt x="48" y="6725"/>
                      <a:pt x="725" y="8128"/>
                      <a:pt x="1759" y="9018"/>
                    </a:cubicBezTo>
                    <a:lnTo>
                      <a:pt x="1934" y="9193"/>
                    </a:lnTo>
                    <a:cubicBezTo>
                      <a:pt x="1905" y="9159"/>
                      <a:pt x="1876" y="9126"/>
                      <a:pt x="1847" y="9092"/>
                    </a:cubicBezTo>
                    <a:cubicBezTo>
                      <a:pt x="2556" y="9661"/>
                      <a:pt x="3415" y="10000"/>
                      <a:pt x="4339" y="10000"/>
                    </a:cubicBezTo>
                    <a:cubicBezTo>
                      <a:pt x="5987" y="10000"/>
                      <a:pt x="7428" y="8935"/>
                      <a:pt x="8160" y="7376"/>
                    </a:cubicBezTo>
                    <a:close/>
                    <a:moveTo>
                      <a:pt x="2476" y="7808"/>
                    </a:moveTo>
                    <a:cubicBezTo>
                      <a:pt x="2150" y="8284"/>
                      <a:pt x="1520" y="8284"/>
                      <a:pt x="1195" y="7808"/>
                    </a:cubicBezTo>
                    <a:cubicBezTo>
                      <a:pt x="678" y="7037"/>
                      <a:pt x="367" y="6064"/>
                      <a:pt x="367" y="5009"/>
                    </a:cubicBezTo>
                    <a:cubicBezTo>
                      <a:pt x="367" y="3954"/>
                      <a:pt x="678" y="2981"/>
                      <a:pt x="1195" y="2211"/>
                    </a:cubicBezTo>
                    <a:cubicBezTo>
                      <a:pt x="1520" y="1734"/>
                      <a:pt x="2150" y="1734"/>
                      <a:pt x="2476" y="2211"/>
                    </a:cubicBezTo>
                    <a:cubicBezTo>
                      <a:pt x="2994" y="2981"/>
                      <a:pt x="3305" y="3954"/>
                      <a:pt x="3305" y="5009"/>
                    </a:cubicBezTo>
                    <a:cubicBezTo>
                      <a:pt x="3305" y="6064"/>
                      <a:pt x="3002" y="7028"/>
                      <a:pt x="2476" y="7808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>
                <a:solidFill>
                  <a:schemeClr val="accent4"/>
                </a:solidFill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lang="en-ID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4B4100FC-7B1E-3B40-AEFA-5A6AF6CDF417}"/>
                  </a:ext>
                </a:extLst>
              </p:cNvPr>
              <p:cNvSpPr/>
              <p:nvPr/>
            </p:nvSpPr>
            <p:spPr>
              <a:xfrm>
                <a:off x="-5456169" y="-3244843"/>
                <a:ext cx="15684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431165" indent="9525">
                  <a:spcBef>
                    <a:spcPts val="540"/>
                  </a:spcBef>
                </a:pPr>
                <a:r>
                  <a:rPr lang="id-ID" sz="1200" b="1" dirty="0"/>
                  <a:t>HOLISTIC ACCOUNTING</a:t>
                </a: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CE28671E-183F-C240-8469-C46E309675E1}"/>
                  </a:ext>
                </a:extLst>
              </p:cNvPr>
              <p:cNvSpPr/>
              <p:nvPr/>
            </p:nvSpPr>
            <p:spPr>
              <a:xfrm rot="720000">
                <a:off x="-6068863" y="-4052679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01DF3091-2586-8E40-B5CE-738BEEEADDF1}"/>
                  </a:ext>
                </a:extLst>
              </p:cNvPr>
              <p:cNvSpPr/>
              <p:nvPr/>
            </p:nvSpPr>
            <p:spPr>
              <a:xfrm rot="720000">
                <a:off x="-6448491" y="-3444755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55230E4B-BEDA-454E-B30A-6C5F25A21E84}"/>
                  </a:ext>
                </a:extLst>
              </p:cNvPr>
              <p:cNvSpPr/>
              <p:nvPr/>
            </p:nvSpPr>
            <p:spPr>
              <a:xfrm rot="720000">
                <a:off x="-5434446" y="-4309081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92F21767-0DE0-DF40-B8D3-E780DEDE9043}"/>
                  </a:ext>
                </a:extLst>
              </p:cNvPr>
              <p:cNvSpPr/>
              <p:nvPr/>
            </p:nvSpPr>
            <p:spPr>
              <a:xfrm rot="720000">
                <a:off x="-4678832" y="-4136550"/>
                <a:ext cx="473790" cy="45964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EDB6D4F1-7BD8-9D45-8465-290057387175}"/>
                  </a:ext>
                </a:extLst>
              </p:cNvPr>
              <p:cNvSpPr/>
              <p:nvPr/>
            </p:nvSpPr>
            <p:spPr>
              <a:xfrm>
                <a:off x="-6173535" y="-4348756"/>
                <a:ext cx="151520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fontAlgn="b"/>
                <a:r>
                  <a:rPr lang="en-ID" sz="1100" dirty="0"/>
                  <a:t>PERFORMANCE MANAGEMENT</a:t>
                </a:r>
                <a:endParaRPr lang="en-ID" sz="11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D22D696A-4E66-5A41-A9EC-83CFBFA10922}"/>
                  </a:ext>
                </a:extLst>
              </p:cNvPr>
              <p:cNvSpPr/>
              <p:nvPr/>
            </p:nvSpPr>
            <p:spPr>
              <a:xfrm>
                <a:off x="-6931140" y="-4006440"/>
                <a:ext cx="151520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fontAlgn="b"/>
                <a:r>
                  <a:rPr lang="en-ID" sz="1100" dirty="0"/>
                  <a:t>AUDIT AND </a:t>
                </a:r>
              </a:p>
              <a:p>
                <a:pPr algn="r" fontAlgn="b"/>
                <a:r>
                  <a:rPr lang="en-ID" sz="1100" dirty="0"/>
                  <a:t>REPORTING QUALITY</a:t>
                </a:r>
                <a:endParaRPr lang="en-ID" sz="11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2A78B2CE-3230-4149-8F7F-6B7A706B62CA}"/>
                  </a:ext>
                </a:extLst>
              </p:cNvPr>
              <p:cNvSpPr/>
              <p:nvPr/>
            </p:nvSpPr>
            <p:spPr>
              <a:xfrm>
                <a:off x="-7075481" y="-3446598"/>
                <a:ext cx="110137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fontAlgn="b"/>
                <a:r>
                  <a:rPr lang="en-ID" sz="1100" dirty="0"/>
                  <a:t>DIGITAL ACCOUNTING</a:t>
                </a:r>
                <a:endParaRPr lang="en-ID" sz="11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DA405063-F5F3-2B43-BB0B-1F4E4D36DFBC}"/>
                </a:ext>
              </a:extLst>
            </p:cNvPr>
            <p:cNvSpPr/>
            <p:nvPr/>
          </p:nvSpPr>
          <p:spPr>
            <a:xfrm>
              <a:off x="-4979858" y="-4004605"/>
              <a:ext cx="174788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100" dirty="0"/>
                <a:t>SOCIAL ENTERPRISE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746714CD-D939-E14F-841D-7D65A109B071}"/>
              </a:ext>
            </a:extLst>
          </p:cNvPr>
          <p:cNvGrpSpPr/>
          <p:nvPr/>
        </p:nvGrpSpPr>
        <p:grpSpPr>
          <a:xfrm>
            <a:off x="7369909" y="2509163"/>
            <a:ext cx="4503067" cy="3050098"/>
            <a:chOff x="-2761549" y="-1538238"/>
            <a:chExt cx="4503067" cy="3050098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264D1A57-0E96-A74A-9554-FECDAF6C99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07567" y="-1149437"/>
              <a:ext cx="85204" cy="5171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82342F7D-2532-D947-8F77-11C0679CC578}"/>
                </a:ext>
              </a:extLst>
            </p:cNvPr>
            <p:cNvCxnSpPr>
              <a:cxnSpLocks/>
              <a:endCxn id="182" idx="6"/>
            </p:cNvCxnSpPr>
            <p:nvPr/>
          </p:nvCxnSpPr>
          <p:spPr>
            <a:xfrm flipV="1">
              <a:off x="-1401917" y="410364"/>
              <a:ext cx="295215" cy="35405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14B88BC6-55FD-EC4D-A7E3-4F48BB4BF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798649" y="400320"/>
              <a:ext cx="51382" cy="6820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3D350D7F-96AB-3347-87CF-6CFCFFCB41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401846" y="320930"/>
              <a:ext cx="453679" cy="58160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5D037DC6-2AF9-0D48-B0D6-3AB07E8253A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190073" y="37438"/>
              <a:ext cx="742810" cy="35319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31E71180-D308-DE42-BCFC-12E496E964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51516" y="-340887"/>
              <a:ext cx="864209" cy="569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BB33A6D0-32C4-5748-BACE-A21395496197}"/>
                </a:ext>
              </a:extLst>
            </p:cNvPr>
            <p:cNvSpPr/>
            <p:nvPr/>
          </p:nvSpPr>
          <p:spPr>
            <a:xfrm rot="720000">
              <a:off x="-854850" y="-1531537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0DABA54E-419F-B043-AB47-32F134FCBE53}"/>
                </a:ext>
              </a:extLst>
            </p:cNvPr>
            <p:cNvSpPr/>
            <p:nvPr/>
          </p:nvSpPr>
          <p:spPr>
            <a:xfrm rot="720000">
              <a:off x="356323" y="19407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8E40216-FE2F-8A42-BEDD-0EBC01FBC416}"/>
                </a:ext>
              </a:extLst>
            </p:cNvPr>
            <p:cNvSpPr/>
            <p:nvPr/>
          </p:nvSpPr>
          <p:spPr>
            <a:xfrm rot="720000">
              <a:off x="-1733076" y="612744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44169670-9F93-2648-AB9F-31E108B16216}"/>
                </a:ext>
              </a:extLst>
            </p:cNvPr>
            <p:cNvSpPr/>
            <p:nvPr/>
          </p:nvSpPr>
          <p:spPr>
            <a:xfrm rot="720000">
              <a:off x="-1040780" y="1018959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A42DF17-DA6D-2F46-814C-98A48ED55AA8}"/>
                </a:ext>
              </a:extLst>
            </p:cNvPr>
            <p:cNvSpPr/>
            <p:nvPr/>
          </p:nvSpPr>
          <p:spPr>
            <a:xfrm rot="720000">
              <a:off x="-123798" y="73070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D35BEBAB-43B0-094B-8DC6-9F0ABF472D54}"/>
                </a:ext>
              </a:extLst>
            </p:cNvPr>
            <p:cNvSpPr/>
            <p:nvPr/>
          </p:nvSpPr>
          <p:spPr>
            <a:xfrm rot="720000">
              <a:off x="450476" y="-56120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49A13542-C0E0-7C4C-8C94-2F81A6EB3500}"/>
                </a:ext>
              </a:extLst>
            </p:cNvPr>
            <p:cNvSpPr/>
            <p:nvPr/>
          </p:nvSpPr>
          <p:spPr>
            <a:xfrm>
              <a:off x="-2761549" y="641806"/>
              <a:ext cx="178058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ISLAMIC PHILANTHROPY AND SDGS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93EA4053-ECCB-3443-BCBD-60FF422CBE20}"/>
                </a:ext>
              </a:extLst>
            </p:cNvPr>
            <p:cNvSpPr/>
            <p:nvPr/>
          </p:nvSpPr>
          <p:spPr>
            <a:xfrm>
              <a:off x="226309" y="-497717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1100" dirty="0"/>
                <a:t>EMPOWERMENT &amp; SOCIAL INNOVATION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0C4E420-4E3E-7748-81D8-40AD1F44331F}"/>
                </a:ext>
              </a:extLst>
            </p:cNvPr>
            <p:cNvSpPr/>
            <p:nvPr/>
          </p:nvSpPr>
          <p:spPr>
            <a:xfrm>
              <a:off x="177464" y="193123"/>
              <a:ext cx="154383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1100" dirty="0"/>
                <a:t>ACCESS TO EDUCATION &amp; HEALTHCARE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CCE1F0DE-2615-1748-A233-AC9278566717}"/>
                </a:ext>
              </a:extLst>
            </p:cNvPr>
            <p:cNvSpPr/>
            <p:nvPr/>
          </p:nvSpPr>
          <p:spPr>
            <a:xfrm>
              <a:off x="-434624" y="744933"/>
              <a:ext cx="154383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1100" dirty="0"/>
                <a:t>POVERTY AND WELFARE POLICIES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2DDA85D-27E8-6941-AACB-6D55568A7C5E}"/>
                </a:ext>
              </a:extLst>
            </p:cNvPr>
            <p:cNvSpPr/>
            <p:nvPr/>
          </p:nvSpPr>
          <p:spPr>
            <a:xfrm>
              <a:off x="-1700721" y="1080973"/>
              <a:ext cx="154383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MUHAMMADIYAH AND HUMANITARIANISM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6D60E20B-5C9F-644C-949A-70606C4E43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239525" y="-872606"/>
              <a:ext cx="513608" cy="42515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CEFD4B73-FBDB-D945-A25C-13C3DA5B251C}"/>
                </a:ext>
              </a:extLst>
            </p:cNvPr>
            <p:cNvSpPr/>
            <p:nvPr/>
          </p:nvSpPr>
          <p:spPr>
            <a:xfrm>
              <a:off x="-1401276" y="-1538238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THE NGOS SECTOR &amp; MUSLIM CIVIL SOCIETY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F2CABEB9-955B-F641-ADC3-27CFA61EB90B}"/>
                </a:ext>
              </a:extLst>
            </p:cNvPr>
            <p:cNvSpPr/>
            <p:nvPr/>
          </p:nvSpPr>
          <p:spPr>
            <a:xfrm rot="720000">
              <a:off x="37188" y="-117172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07DD84CA-54CB-3340-85C7-1A8D1CCF26AD}"/>
                </a:ext>
              </a:extLst>
            </p:cNvPr>
            <p:cNvSpPr/>
            <p:nvPr/>
          </p:nvSpPr>
          <p:spPr>
            <a:xfrm>
              <a:off x="-1370954" y="-765264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B1E103B-0EFC-0147-9BE4-F630D13A9BD9}"/>
                </a:ext>
              </a:extLst>
            </p:cNvPr>
            <p:cNvSpPr/>
            <p:nvPr/>
          </p:nvSpPr>
          <p:spPr>
            <a:xfrm>
              <a:off x="-1326546" y="-532694"/>
              <a:ext cx="177875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/>
                <a:t>ISLAMIC PHILANTHROPHY, SUSTAINABLE DEVELOPMENT &amp; SOCIAL INNOVATION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99D8781D-56C7-814E-B80B-6996F2F2A00B}"/>
                </a:ext>
              </a:extLst>
            </p:cNvPr>
            <p:cNvSpPr/>
            <p:nvPr/>
          </p:nvSpPr>
          <p:spPr>
            <a:xfrm>
              <a:off x="-626145" y="-1175674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WAKAF, ZAKAT AND</a:t>
              </a:r>
            </a:p>
            <a:p>
              <a:pPr algn="r" fontAlgn="b"/>
              <a:r>
                <a:rPr 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HALAL INDUSTRY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55DD8F06-468B-4D4F-BD27-03B9A0570696}"/>
              </a:ext>
            </a:extLst>
          </p:cNvPr>
          <p:cNvGrpSpPr/>
          <p:nvPr/>
        </p:nvGrpSpPr>
        <p:grpSpPr>
          <a:xfrm>
            <a:off x="5268164" y="4910349"/>
            <a:ext cx="3291112" cy="1953224"/>
            <a:chOff x="-5994918" y="-754147"/>
            <a:chExt cx="3291112" cy="1953224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6F034E3C-A093-1349-8598-8A8854A1D2DB}"/>
                </a:ext>
              </a:extLst>
            </p:cNvPr>
            <p:cNvSpPr/>
            <p:nvPr/>
          </p:nvSpPr>
          <p:spPr>
            <a:xfrm rot="720000">
              <a:off x="-5478837" y="5903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8BFEE4D4-0889-9743-B182-053016C9CF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088601" y="73210"/>
              <a:ext cx="412596" cy="16326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51D65F3F-021B-B044-A663-A05A30380664}"/>
                </a:ext>
              </a:extLst>
            </p:cNvPr>
            <p:cNvSpPr/>
            <p:nvPr/>
          </p:nvSpPr>
          <p:spPr>
            <a:xfrm rot="720000">
              <a:off x="-4598377" y="73943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EBE0A5E-825D-5543-AC12-9F4529B99B11}"/>
                </a:ext>
              </a:extLst>
            </p:cNvPr>
            <p:cNvSpPr/>
            <p:nvPr/>
          </p:nvSpPr>
          <p:spPr>
            <a:xfrm rot="720000">
              <a:off x="-3490503" y="48632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7B4654E6-C973-4447-9C98-4237579322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322357" y="345486"/>
              <a:ext cx="176254" cy="59160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EAF3D5F7-FA87-974B-A23B-96BCCFFB5E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672801" y="305207"/>
              <a:ext cx="378908" cy="41514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91273729-5962-5F4D-8811-DB42ABE7C1D3}"/>
                </a:ext>
              </a:extLst>
            </p:cNvPr>
            <p:cNvSpPr/>
            <p:nvPr/>
          </p:nvSpPr>
          <p:spPr>
            <a:xfrm>
              <a:off x="-4735036" y="-754147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2C9CF6A-B0EF-A849-9018-A0680CE9B8EF}"/>
                </a:ext>
              </a:extLst>
            </p:cNvPr>
            <p:cNvSpPr/>
            <p:nvPr/>
          </p:nvSpPr>
          <p:spPr>
            <a:xfrm>
              <a:off x="-4471323" y="-477122"/>
              <a:ext cx="17675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CHARACTER, LEADERSHIP, AND ISLAMIC VALUES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94DAA9CE-494E-5145-8495-B423F6D04BFB}"/>
                </a:ext>
              </a:extLst>
            </p:cNvPr>
            <p:cNvSpPr/>
            <p:nvPr/>
          </p:nvSpPr>
          <p:spPr>
            <a:xfrm>
              <a:off x="-5994918" y="173265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CHARACTER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DC4A1976-C149-C14E-9ABA-1283EA8E034A}"/>
                </a:ext>
              </a:extLst>
            </p:cNvPr>
            <p:cNvSpPr/>
            <p:nvPr/>
          </p:nvSpPr>
          <p:spPr>
            <a:xfrm>
              <a:off x="-5008177" y="839134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LEADERSHIP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F399BC89-B206-1245-94D8-DB3FA045C83F}"/>
                </a:ext>
              </a:extLst>
            </p:cNvPr>
            <p:cNvSpPr/>
            <p:nvPr/>
          </p:nvSpPr>
          <p:spPr>
            <a:xfrm>
              <a:off x="-4033350" y="554312"/>
              <a:ext cx="123969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ETHICS AND ISLAMIC VALUES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00D861E-3041-B94C-8F7F-1C204DF25C0B}"/>
              </a:ext>
            </a:extLst>
          </p:cNvPr>
          <p:cNvCxnSpPr>
            <a:cxnSpLocks/>
          </p:cNvCxnSpPr>
          <p:nvPr/>
        </p:nvCxnSpPr>
        <p:spPr>
          <a:xfrm>
            <a:off x="4450055" y="1729712"/>
            <a:ext cx="726011" cy="115570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225A450-E628-CD45-915F-D04FD63F3B9E}"/>
              </a:ext>
            </a:extLst>
          </p:cNvPr>
          <p:cNvGrpSpPr/>
          <p:nvPr/>
        </p:nvGrpSpPr>
        <p:grpSpPr>
          <a:xfrm>
            <a:off x="6969530" y="-296120"/>
            <a:ext cx="3485651" cy="2704282"/>
            <a:chOff x="-114544" y="-3289125"/>
            <a:chExt cx="3485651" cy="2704282"/>
          </a:xfrm>
        </p:grpSpPr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2CB01A8C-786E-1C44-9850-EE0586BB86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834" y="-3035338"/>
              <a:ext cx="348330" cy="91767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B9915421-18C3-5748-96BE-1C40EA56F5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4164" y="-1951692"/>
              <a:ext cx="795634" cy="15137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11CFC559-38B3-DB47-A071-2FA4C322CF0A}"/>
                </a:ext>
              </a:extLst>
            </p:cNvPr>
            <p:cNvCxnSpPr>
              <a:cxnSpLocks/>
            </p:cNvCxnSpPr>
            <p:nvPr/>
          </p:nvCxnSpPr>
          <p:spPr>
            <a:xfrm>
              <a:off x="1096579" y="-1565116"/>
              <a:ext cx="753219" cy="2100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526C064A-1E14-3541-A24B-35AB5DE2BB4D}"/>
                </a:ext>
              </a:extLst>
            </p:cNvPr>
            <p:cNvCxnSpPr>
              <a:cxnSpLocks/>
            </p:cNvCxnSpPr>
            <p:nvPr/>
          </p:nvCxnSpPr>
          <p:spPr>
            <a:xfrm>
              <a:off x="976402" y="-1262260"/>
              <a:ext cx="508943" cy="41143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D99E5BB3-05A2-5747-A041-CF57C279D0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5967" y="-2481740"/>
              <a:ext cx="587536" cy="44580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578B1D21-29E5-EE48-B04D-E7BC1F3012BC}"/>
                </a:ext>
              </a:extLst>
            </p:cNvPr>
            <p:cNvSpPr/>
            <p:nvPr/>
          </p:nvSpPr>
          <p:spPr>
            <a:xfrm rot="720000">
              <a:off x="1698974" y="-2187370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AF7F484C-81BA-A24D-8E9E-9A666FA77B7F}"/>
                </a:ext>
              </a:extLst>
            </p:cNvPr>
            <p:cNvSpPr/>
            <p:nvPr/>
          </p:nvSpPr>
          <p:spPr>
            <a:xfrm rot="720000">
              <a:off x="1678029" y="-156686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D5AC6E2D-6C8F-2F47-A19C-11DD3EEB0D28}"/>
                </a:ext>
              </a:extLst>
            </p:cNvPr>
            <p:cNvSpPr/>
            <p:nvPr/>
          </p:nvSpPr>
          <p:spPr>
            <a:xfrm rot="720000">
              <a:off x="1273515" y="-1051542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BE1AFFCA-CB90-2144-8DA0-A44594BD1140}"/>
                </a:ext>
              </a:extLst>
            </p:cNvPr>
            <p:cNvSpPr/>
            <p:nvPr/>
          </p:nvSpPr>
          <p:spPr>
            <a:xfrm rot="720000">
              <a:off x="1374717" y="-2786393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45F44504-CE9C-234A-A59F-53D1085692CE}"/>
                </a:ext>
              </a:extLst>
            </p:cNvPr>
            <p:cNvSpPr/>
            <p:nvPr/>
          </p:nvSpPr>
          <p:spPr>
            <a:xfrm rot="720000">
              <a:off x="810548" y="-3289125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8115CCEB-3D85-1847-A64E-05CC6DCD4E7D}"/>
                </a:ext>
              </a:extLst>
            </p:cNvPr>
            <p:cNvSpPr/>
            <p:nvPr/>
          </p:nvSpPr>
          <p:spPr>
            <a:xfrm>
              <a:off x="1533481" y="-2159485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CREATIVE TEACHING AND LEARNING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B30FA697-33EA-624D-AC73-DA00D45D6AF1}"/>
                </a:ext>
              </a:extLst>
            </p:cNvPr>
            <p:cNvSpPr/>
            <p:nvPr/>
          </p:nvSpPr>
          <p:spPr>
            <a:xfrm>
              <a:off x="1546945" y="-1560395"/>
              <a:ext cx="148098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100" dirty="0"/>
                <a:t>INNOVATIVE CURRICULUM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0D9262A7-2BBB-B041-B77C-2D7E05D20873}"/>
                </a:ext>
              </a:extLst>
            </p:cNvPr>
            <p:cNvSpPr/>
            <p:nvPr/>
          </p:nvSpPr>
          <p:spPr>
            <a:xfrm>
              <a:off x="1096579" y="-1015730"/>
              <a:ext cx="227452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100" dirty="0"/>
                <a:t>TEACHER PROFESSIONAL DEVELOPMENT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D5908EAA-2638-A042-8B3A-7CB86ACC9401}"/>
                </a:ext>
              </a:extLst>
            </p:cNvPr>
            <p:cNvSpPr/>
            <p:nvPr/>
          </p:nvSpPr>
          <p:spPr>
            <a:xfrm>
              <a:off x="1148008" y="-2748616"/>
              <a:ext cx="15152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ISLAMIC EDUCATION AND CONCELLING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84928635-525B-D54F-B468-5A8E87800E50}"/>
                </a:ext>
              </a:extLst>
            </p:cNvPr>
            <p:cNvSpPr/>
            <p:nvPr/>
          </p:nvSpPr>
          <p:spPr>
            <a:xfrm>
              <a:off x="740834" y="-3251667"/>
              <a:ext cx="11562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LANGUANGES STUDIES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783D85A1-5C3F-2C49-8E45-0B544BF8FACA}"/>
                </a:ext>
              </a:extLst>
            </p:cNvPr>
            <p:cNvSpPr/>
            <p:nvPr/>
          </p:nvSpPr>
          <p:spPr>
            <a:xfrm>
              <a:off x="-114544" y="-2289939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2D262519-B23B-B848-B8A3-318E27209A20}"/>
                </a:ext>
              </a:extLst>
            </p:cNvPr>
            <p:cNvSpPr/>
            <p:nvPr/>
          </p:nvSpPr>
          <p:spPr>
            <a:xfrm>
              <a:off x="101153" y="-1858774"/>
              <a:ext cx="20263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ISLAMIC INNOVATIVE EDUCATION</a:t>
              </a:r>
            </a:p>
          </p:txBody>
        </p:sp>
      </p:grpSp>
      <p:sp>
        <p:nvSpPr>
          <p:cNvPr id="216" name="Shape">
            <a:extLst>
              <a:ext uri="{FF2B5EF4-FFF2-40B4-BE49-F238E27FC236}">
                <a16:creationId xmlns:a16="http://schemas.microsoft.com/office/drawing/2014/main" id="{9A7D37AF-EB0B-954C-97FE-516ACE5CE972}"/>
              </a:ext>
            </a:extLst>
          </p:cNvPr>
          <p:cNvSpPr/>
          <p:nvPr/>
        </p:nvSpPr>
        <p:spPr>
          <a:xfrm>
            <a:off x="4677423" y="2683340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fontAlgn="ctr"/>
            <a:r>
              <a:rPr lang="en-ID" sz="2000" dirty="0">
                <a:solidFill>
                  <a:schemeClr val="bg1"/>
                </a:solidFill>
                <a:latin typeface="Calibri" panose="020F0502020204030204" pitchFamily="34" charset="0"/>
              </a:rPr>
              <a:t>ISLAMIC ECONOMICS AND EDUCATION</a:t>
            </a: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78A4C01-33BB-4145-9413-7A66F1E2330A}"/>
              </a:ext>
            </a:extLst>
          </p:cNvPr>
          <p:cNvGrpSpPr/>
          <p:nvPr/>
        </p:nvGrpSpPr>
        <p:grpSpPr>
          <a:xfrm>
            <a:off x="2281223" y="4990782"/>
            <a:ext cx="3268053" cy="1938472"/>
            <a:chOff x="-5971859" y="-754147"/>
            <a:chExt cx="3268053" cy="1938472"/>
          </a:xfrm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6A95419D-97BF-C44E-90D7-816EF49CCE40}"/>
                </a:ext>
              </a:extLst>
            </p:cNvPr>
            <p:cNvSpPr/>
            <p:nvPr/>
          </p:nvSpPr>
          <p:spPr>
            <a:xfrm rot="720000">
              <a:off x="-5426511" y="-54701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6B209BCB-86C3-FD46-BEBA-FC4BA687FE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5125265" y="36418"/>
              <a:ext cx="397982" cy="1086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31A7A665-E939-BB43-BC05-345F3D6E01E5}"/>
                </a:ext>
              </a:extLst>
            </p:cNvPr>
            <p:cNvSpPr/>
            <p:nvPr/>
          </p:nvSpPr>
          <p:spPr>
            <a:xfrm rot="720000">
              <a:off x="-4855026" y="609366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03835599-53D7-864C-9EAC-8D5D4AC29330}"/>
                </a:ext>
              </a:extLst>
            </p:cNvPr>
            <p:cNvSpPr/>
            <p:nvPr/>
          </p:nvSpPr>
          <p:spPr>
            <a:xfrm rot="720000">
              <a:off x="-3838349" y="718528"/>
              <a:ext cx="473790" cy="45964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D244DC5-C290-F94D-AB2E-2A76406400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4595650" y="361656"/>
              <a:ext cx="257019" cy="49500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AA8AAC8A-E0E7-134D-AE91-9EE615C940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803027" y="361787"/>
              <a:ext cx="201574" cy="50777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AAD2A8A8-28BE-0841-95A9-DBE93BF406C0}"/>
                </a:ext>
              </a:extLst>
            </p:cNvPr>
            <p:cNvSpPr/>
            <p:nvPr/>
          </p:nvSpPr>
          <p:spPr>
            <a:xfrm>
              <a:off x="-4735036" y="-754147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40A1DC52-9595-D74D-8885-3EB5C852AB7F}"/>
                </a:ext>
              </a:extLst>
            </p:cNvPr>
            <p:cNvSpPr/>
            <p:nvPr/>
          </p:nvSpPr>
          <p:spPr>
            <a:xfrm>
              <a:off x="-4471323" y="-477122"/>
              <a:ext cx="1767517" cy="774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ISLAMIC</a:t>
              </a:r>
            </a:p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ECONOMICS AND</a:t>
              </a:r>
            </a:p>
            <a:p>
              <a:pPr marR="431165" indent="9525">
                <a:spcBef>
                  <a:spcPts val="540"/>
                </a:spcBef>
              </a:pPr>
              <a:r>
                <a:rPr lang="id-ID" sz="1200" b="1" dirty="0"/>
                <a:t>FINANCE</a:t>
              </a: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A608B7D0-134D-294F-BD97-58F72F44C430}"/>
                </a:ext>
              </a:extLst>
            </p:cNvPr>
            <p:cNvSpPr/>
            <p:nvPr/>
          </p:nvSpPr>
          <p:spPr>
            <a:xfrm>
              <a:off x="-5971859" y="37887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CHARACTER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899B9AA1-6EDD-814F-9DB5-96308A13FD2A}"/>
                </a:ext>
              </a:extLst>
            </p:cNvPr>
            <p:cNvSpPr/>
            <p:nvPr/>
          </p:nvSpPr>
          <p:spPr>
            <a:xfrm>
              <a:off x="-5307104" y="725854"/>
              <a:ext cx="110886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LEADERSHIP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8BBCA946-6A58-664E-AFFE-5AD9A8D088A9}"/>
                </a:ext>
              </a:extLst>
            </p:cNvPr>
            <p:cNvSpPr/>
            <p:nvPr/>
          </p:nvSpPr>
          <p:spPr>
            <a:xfrm>
              <a:off x="-4360879" y="753438"/>
              <a:ext cx="123969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US" sz="1100" dirty="0"/>
                <a:t>ETHICS AND ISLAMIC VALUES 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84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82">
            <a:extLst>
              <a:ext uri="{FF2B5EF4-FFF2-40B4-BE49-F238E27FC236}">
                <a16:creationId xmlns:a16="http://schemas.microsoft.com/office/drawing/2014/main" id="{CC709CAF-9ABE-804E-8463-AA8B9D935748}"/>
              </a:ext>
            </a:extLst>
          </p:cNvPr>
          <p:cNvSpPr/>
          <p:nvPr/>
        </p:nvSpPr>
        <p:spPr>
          <a:xfrm>
            <a:off x="-572999" y="0"/>
            <a:ext cx="8770167" cy="3309420"/>
          </a:xfrm>
          <a:custGeom>
            <a:avLst/>
            <a:gdLst>
              <a:gd name="connsiteX0" fmla="*/ 4230599 w 8770167"/>
              <a:gd name="connsiteY0" fmla="*/ 585838 h 3309420"/>
              <a:gd name="connsiteX1" fmla="*/ 3816262 w 8770167"/>
              <a:gd name="connsiteY1" fmla="*/ 585838 h 3309420"/>
              <a:gd name="connsiteX2" fmla="*/ 3301912 w 8770167"/>
              <a:gd name="connsiteY2" fmla="*/ 300088 h 3309420"/>
              <a:gd name="connsiteX3" fmla="*/ 2701837 w 8770167"/>
              <a:gd name="connsiteY3" fmla="*/ 171501 h 3309420"/>
              <a:gd name="connsiteX4" fmla="*/ 1873162 w 8770167"/>
              <a:gd name="connsiteY4" fmla="*/ 171501 h 3309420"/>
              <a:gd name="connsiteX5" fmla="*/ 1130211 w 8770167"/>
              <a:gd name="connsiteY5" fmla="*/ 328663 h 3309420"/>
              <a:gd name="connsiteX6" fmla="*/ 487274 w 8770167"/>
              <a:gd name="connsiteY6" fmla="*/ 757288 h 3309420"/>
              <a:gd name="connsiteX7" fmla="*/ 158661 w 8770167"/>
              <a:gd name="connsiteY7" fmla="*/ 1343076 h 3309420"/>
              <a:gd name="connsiteX8" fmla="*/ 1499 w 8770167"/>
              <a:gd name="connsiteY8" fmla="*/ 1700263 h 3309420"/>
              <a:gd name="connsiteX9" fmla="*/ 244386 w 8770167"/>
              <a:gd name="connsiteY9" fmla="*/ 2528938 h 3309420"/>
              <a:gd name="connsiteX10" fmla="*/ 773024 w 8770167"/>
              <a:gd name="connsiteY10" fmla="*/ 2986138 h 3309420"/>
              <a:gd name="connsiteX11" fmla="*/ 1630274 w 8770167"/>
              <a:gd name="connsiteY11" fmla="*/ 3214738 h 3309420"/>
              <a:gd name="connsiteX12" fmla="*/ 3087599 w 8770167"/>
              <a:gd name="connsiteY12" fmla="*/ 3300463 h 3309420"/>
              <a:gd name="connsiteX13" fmla="*/ 4187737 w 8770167"/>
              <a:gd name="connsiteY13" fmla="*/ 3014713 h 3309420"/>
              <a:gd name="connsiteX14" fmla="*/ 4702087 w 8770167"/>
              <a:gd name="connsiteY14" fmla="*/ 2786113 h 3309420"/>
              <a:gd name="connsiteX15" fmla="*/ 5730787 w 8770167"/>
              <a:gd name="connsiteY15" fmla="*/ 2971851 h 3309420"/>
              <a:gd name="connsiteX16" fmla="*/ 6645187 w 8770167"/>
              <a:gd name="connsiteY16" fmla="*/ 3057576 h 3309420"/>
              <a:gd name="connsiteX17" fmla="*/ 7702462 w 8770167"/>
              <a:gd name="connsiteY17" fmla="*/ 3100438 h 3309420"/>
              <a:gd name="connsiteX18" fmla="*/ 8331112 w 8770167"/>
              <a:gd name="connsiteY18" fmla="*/ 2843263 h 3309420"/>
              <a:gd name="connsiteX19" fmla="*/ 8745449 w 8770167"/>
              <a:gd name="connsiteY19" fmla="*/ 2400351 h 3309420"/>
              <a:gd name="connsiteX20" fmla="*/ 8688299 w 8770167"/>
              <a:gd name="connsiteY20" fmla="*/ 1585963 h 3309420"/>
              <a:gd name="connsiteX21" fmla="*/ 8402549 w 8770167"/>
              <a:gd name="connsiteY21" fmla="*/ 1071613 h 3309420"/>
              <a:gd name="connsiteX22" fmla="*/ 7659599 w 8770167"/>
              <a:gd name="connsiteY22" fmla="*/ 728713 h 3309420"/>
              <a:gd name="connsiteX23" fmla="*/ 7302412 w 8770167"/>
              <a:gd name="connsiteY23" fmla="*/ 385813 h 3309420"/>
              <a:gd name="connsiteX24" fmla="*/ 6816637 w 8770167"/>
              <a:gd name="connsiteY24" fmla="*/ 142926 h 3309420"/>
              <a:gd name="connsiteX25" fmla="*/ 6187987 w 8770167"/>
              <a:gd name="connsiteY25" fmla="*/ 51 h 3309420"/>
              <a:gd name="connsiteX26" fmla="*/ 5259299 w 8770167"/>
              <a:gd name="connsiteY26" fmla="*/ 157213 h 3309420"/>
              <a:gd name="connsiteX27" fmla="*/ 4530637 w 8770167"/>
              <a:gd name="connsiteY27" fmla="*/ 571551 h 3309420"/>
              <a:gd name="connsiteX28" fmla="*/ 4230599 w 8770167"/>
              <a:gd name="connsiteY28" fmla="*/ 585838 h 330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770167" h="3309420">
                <a:moveTo>
                  <a:pt x="4230599" y="585838"/>
                </a:moveTo>
                <a:cubicBezTo>
                  <a:pt x="4111536" y="588219"/>
                  <a:pt x="3971043" y="633463"/>
                  <a:pt x="3816262" y="585838"/>
                </a:cubicBezTo>
                <a:cubicBezTo>
                  <a:pt x="3661481" y="538213"/>
                  <a:pt x="3487649" y="369144"/>
                  <a:pt x="3301912" y="300088"/>
                </a:cubicBezTo>
                <a:cubicBezTo>
                  <a:pt x="3116174" y="231032"/>
                  <a:pt x="2939962" y="192932"/>
                  <a:pt x="2701837" y="171501"/>
                </a:cubicBezTo>
                <a:cubicBezTo>
                  <a:pt x="2463712" y="150070"/>
                  <a:pt x="2135100" y="145307"/>
                  <a:pt x="1873162" y="171501"/>
                </a:cubicBezTo>
                <a:cubicBezTo>
                  <a:pt x="1611224" y="197695"/>
                  <a:pt x="1361192" y="231032"/>
                  <a:pt x="1130211" y="328663"/>
                </a:cubicBezTo>
                <a:cubicBezTo>
                  <a:pt x="899230" y="426294"/>
                  <a:pt x="649199" y="588219"/>
                  <a:pt x="487274" y="757288"/>
                </a:cubicBezTo>
                <a:cubicBezTo>
                  <a:pt x="325349" y="926357"/>
                  <a:pt x="239624" y="1185913"/>
                  <a:pt x="158661" y="1343076"/>
                </a:cubicBezTo>
                <a:cubicBezTo>
                  <a:pt x="77698" y="1500239"/>
                  <a:pt x="-12789" y="1502619"/>
                  <a:pt x="1499" y="1700263"/>
                </a:cubicBezTo>
                <a:cubicBezTo>
                  <a:pt x="15786" y="1897907"/>
                  <a:pt x="115799" y="2314626"/>
                  <a:pt x="244386" y="2528938"/>
                </a:cubicBezTo>
                <a:cubicBezTo>
                  <a:pt x="372973" y="2743250"/>
                  <a:pt x="542043" y="2871838"/>
                  <a:pt x="773024" y="2986138"/>
                </a:cubicBezTo>
                <a:cubicBezTo>
                  <a:pt x="1004005" y="3100438"/>
                  <a:pt x="1244512" y="3162351"/>
                  <a:pt x="1630274" y="3214738"/>
                </a:cubicBezTo>
                <a:cubicBezTo>
                  <a:pt x="2016036" y="3267125"/>
                  <a:pt x="2661355" y="3333801"/>
                  <a:pt x="3087599" y="3300463"/>
                </a:cubicBezTo>
                <a:cubicBezTo>
                  <a:pt x="3513843" y="3267126"/>
                  <a:pt x="3918656" y="3100438"/>
                  <a:pt x="4187737" y="3014713"/>
                </a:cubicBezTo>
                <a:cubicBezTo>
                  <a:pt x="4456818" y="2928988"/>
                  <a:pt x="4444912" y="2793257"/>
                  <a:pt x="4702087" y="2786113"/>
                </a:cubicBezTo>
                <a:cubicBezTo>
                  <a:pt x="4959262" y="2778969"/>
                  <a:pt x="5406937" y="2926607"/>
                  <a:pt x="5730787" y="2971851"/>
                </a:cubicBezTo>
                <a:cubicBezTo>
                  <a:pt x="6054637" y="3017095"/>
                  <a:pt x="6316575" y="3036145"/>
                  <a:pt x="6645187" y="3057576"/>
                </a:cubicBezTo>
                <a:cubicBezTo>
                  <a:pt x="6973799" y="3079007"/>
                  <a:pt x="7421475" y="3136157"/>
                  <a:pt x="7702462" y="3100438"/>
                </a:cubicBezTo>
                <a:cubicBezTo>
                  <a:pt x="7983449" y="3064719"/>
                  <a:pt x="8157281" y="2959944"/>
                  <a:pt x="8331112" y="2843263"/>
                </a:cubicBezTo>
                <a:cubicBezTo>
                  <a:pt x="8504943" y="2726582"/>
                  <a:pt x="8685918" y="2609901"/>
                  <a:pt x="8745449" y="2400351"/>
                </a:cubicBezTo>
                <a:cubicBezTo>
                  <a:pt x="8804980" y="2190801"/>
                  <a:pt x="8745449" y="1807419"/>
                  <a:pt x="8688299" y="1585963"/>
                </a:cubicBezTo>
                <a:cubicBezTo>
                  <a:pt x="8631149" y="1364507"/>
                  <a:pt x="8573999" y="1214488"/>
                  <a:pt x="8402549" y="1071613"/>
                </a:cubicBezTo>
                <a:cubicBezTo>
                  <a:pt x="8231099" y="928738"/>
                  <a:pt x="7842955" y="843013"/>
                  <a:pt x="7659599" y="728713"/>
                </a:cubicBezTo>
                <a:cubicBezTo>
                  <a:pt x="7476243" y="614413"/>
                  <a:pt x="7442906" y="483444"/>
                  <a:pt x="7302412" y="385813"/>
                </a:cubicBezTo>
                <a:cubicBezTo>
                  <a:pt x="7161918" y="288182"/>
                  <a:pt x="7002375" y="207220"/>
                  <a:pt x="6816637" y="142926"/>
                </a:cubicBezTo>
                <a:cubicBezTo>
                  <a:pt x="6630900" y="78632"/>
                  <a:pt x="6447543" y="-2330"/>
                  <a:pt x="6187987" y="51"/>
                </a:cubicBezTo>
                <a:cubicBezTo>
                  <a:pt x="5928431" y="2432"/>
                  <a:pt x="5535524" y="61963"/>
                  <a:pt x="5259299" y="157213"/>
                </a:cubicBezTo>
                <a:cubicBezTo>
                  <a:pt x="4983074" y="252463"/>
                  <a:pt x="4706850" y="497732"/>
                  <a:pt x="4530637" y="571551"/>
                </a:cubicBezTo>
                <a:cubicBezTo>
                  <a:pt x="4354425" y="645370"/>
                  <a:pt x="4349662" y="583457"/>
                  <a:pt x="4230599" y="58583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762CDDF8-4A9E-3746-8653-2A743C9CB49E}"/>
              </a:ext>
            </a:extLst>
          </p:cNvPr>
          <p:cNvSpPr/>
          <p:nvPr/>
        </p:nvSpPr>
        <p:spPr>
          <a:xfrm>
            <a:off x="-631861" y="-793351"/>
            <a:ext cx="14309373" cy="4079647"/>
          </a:xfrm>
          <a:custGeom>
            <a:avLst/>
            <a:gdLst>
              <a:gd name="connsiteX0" fmla="*/ 3460786 w 14309373"/>
              <a:gd name="connsiteY0" fmla="*/ 1979264 h 4079647"/>
              <a:gd name="connsiteX1" fmla="*/ 3460786 w 14309373"/>
              <a:gd name="connsiteY1" fmla="*/ 1593502 h 4079647"/>
              <a:gd name="connsiteX2" fmla="*/ 3703674 w 14309373"/>
              <a:gd name="connsiteY2" fmla="*/ 1264889 h 4079647"/>
              <a:gd name="connsiteX3" fmla="*/ 5018124 w 14309373"/>
              <a:gd name="connsiteY3" fmla="*/ 950564 h 4079647"/>
              <a:gd name="connsiteX4" fmla="*/ 6261136 w 14309373"/>
              <a:gd name="connsiteY4" fmla="*/ 721964 h 4079647"/>
              <a:gd name="connsiteX5" fmla="*/ 7489861 w 14309373"/>
              <a:gd name="connsiteY5" fmla="*/ 593377 h 4079647"/>
              <a:gd name="connsiteX6" fmla="*/ 8932899 w 14309373"/>
              <a:gd name="connsiteY6" fmla="*/ 493364 h 4079647"/>
              <a:gd name="connsiteX7" fmla="*/ 9833011 w 14309373"/>
              <a:gd name="connsiteY7" fmla="*/ 421927 h 4079647"/>
              <a:gd name="connsiteX8" fmla="*/ 10947436 w 14309373"/>
              <a:gd name="connsiteY8" fmla="*/ 721964 h 4079647"/>
              <a:gd name="connsiteX9" fmla="*/ 11247474 w 14309373"/>
              <a:gd name="connsiteY9" fmla="*/ 979139 h 4079647"/>
              <a:gd name="connsiteX10" fmla="*/ 11876124 w 14309373"/>
              <a:gd name="connsiteY10" fmla="*/ 993427 h 4079647"/>
              <a:gd name="connsiteX11" fmla="*/ 12104724 w 14309373"/>
              <a:gd name="connsiteY11" fmla="*/ 1164877 h 4079647"/>
              <a:gd name="connsiteX12" fmla="*/ 12090436 w 14309373"/>
              <a:gd name="connsiteY12" fmla="*/ 1679227 h 4079647"/>
              <a:gd name="connsiteX13" fmla="*/ 12247599 w 14309373"/>
              <a:gd name="connsiteY13" fmla="*/ 2165002 h 4079647"/>
              <a:gd name="connsiteX14" fmla="*/ 12690511 w 14309373"/>
              <a:gd name="connsiteY14" fmla="*/ 2465039 h 4079647"/>
              <a:gd name="connsiteX15" fmla="*/ 13047699 w 14309373"/>
              <a:gd name="connsiteY15" fmla="*/ 2465039 h 4079647"/>
              <a:gd name="connsiteX16" fmla="*/ 13404886 w 14309373"/>
              <a:gd name="connsiteY16" fmla="*/ 2265014 h 4079647"/>
              <a:gd name="connsiteX17" fmla="*/ 13619199 w 14309373"/>
              <a:gd name="connsiteY17" fmla="*/ 1822102 h 4079647"/>
              <a:gd name="connsiteX18" fmla="*/ 13662061 w 14309373"/>
              <a:gd name="connsiteY18" fmla="*/ 1407764 h 4079647"/>
              <a:gd name="connsiteX19" fmla="*/ 14004961 w 14309373"/>
              <a:gd name="connsiteY19" fmla="*/ 1179164 h 4079647"/>
              <a:gd name="connsiteX20" fmla="*/ 14219274 w 14309373"/>
              <a:gd name="connsiteY20" fmla="*/ 1036289 h 4079647"/>
              <a:gd name="connsiteX21" fmla="*/ 14290711 w 14309373"/>
              <a:gd name="connsiteY21" fmla="*/ 693389 h 4079647"/>
              <a:gd name="connsiteX22" fmla="*/ 13890661 w 14309373"/>
              <a:gd name="connsiteY22" fmla="*/ 279052 h 4079647"/>
              <a:gd name="connsiteX23" fmla="*/ 13276299 w 14309373"/>
              <a:gd name="connsiteY23" fmla="*/ 36164 h 4079647"/>
              <a:gd name="connsiteX24" fmla="*/ 12490486 w 14309373"/>
              <a:gd name="connsiteY24" fmla="*/ 21877 h 4079647"/>
              <a:gd name="connsiteX25" fmla="*/ 11861836 w 14309373"/>
              <a:gd name="connsiteY25" fmla="*/ 236189 h 4079647"/>
              <a:gd name="connsiteX26" fmla="*/ 11233186 w 14309373"/>
              <a:gd name="connsiteY26" fmla="*/ 621952 h 4079647"/>
              <a:gd name="connsiteX27" fmla="*/ 10861711 w 14309373"/>
              <a:gd name="connsiteY27" fmla="*/ 593377 h 4079647"/>
              <a:gd name="connsiteX28" fmla="*/ 10190199 w 14309373"/>
              <a:gd name="connsiteY28" fmla="*/ 421927 h 4079647"/>
              <a:gd name="connsiteX29" fmla="*/ 9847299 w 14309373"/>
              <a:gd name="connsiteY29" fmla="*/ 364777 h 4079647"/>
              <a:gd name="connsiteX30" fmla="*/ 9532974 w 14309373"/>
              <a:gd name="connsiteY30" fmla="*/ 364777 h 4079647"/>
              <a:gd name="connsiteX31" fmla="*/ 8604286 w 14309373"/>
              <a:gd name="connsiteY31" fmla="*/ 479077 h 4079647"/>
              <a:gd name="connsiteX32" fmla="*/ 7618449 w 14309373"/>
              <a:gd name="connsiteY32" fmla="*/ 507652 h 4079647"/>
              <a:gd name="connsiteX33" fmla="*/ 6889786 w 14309373"/>
              <a:gd name="connsiteY33" fmla="*/ 593377 h 4079647"/>
              <a:gd name="connsiteX34" fmla="*/ 5746786 w 14309373"/>
              <a:gd name="connsiteY34" fmla="*/ 693389 h 4079647"/>
              <a:gd name="connsiteX35" fmla="*/ 5275299 w 14309373"/>
              <a:gd name="connsiteY35" fmla="*/ 779114 h 4079647"/>
              <a:gd name="connsiteX36" fmla="*/ 4346611 w 14309373"/>
              <a:gd name="connsiteY36" fmla="*/ 1007714 h 4079647"/>
              <a:gd name="connsiteX37" fmla="*/ 3660811 w 14309373"/>
              <a:gd name="connsiteY37" fmla="*/ 1007714 h 4079647"/>
              <a:gd name="connsiteX38" fmla="*/ 2917861 w 14309373"/>
              <a:gd name="connsiteY38" fmla="*/ 993427 h 4079647"/>
              <a:gd name="connsiteX39" fmla="*/ 2174911 w 14309373"/>
              <a:gd name="connsiteY39" fmla="*/ 1050577 h 4079647"/>
              <a:gd name="connsiteX40" fmla="*/ 1546261 w 14309373"/>
              <a:gd name="connsiteY40" fmla="*/ 1079152 h 4079647"/>
              <a:gd name="connsiteX41" fmla="*/ 1203361 w 14309373"/>
              <a:gd name="connsiteY41" fmla="*/ 1307752 h 4079647"/>
              <a:gd name="connsiteX42" fmla="*/ 946186 w 14309373"/>
              <a:gd name="connsiteY42" fmla="*/ 1507777 h 4079647"/>
              <a:gd name="connsiteX43" fmla="*/ 517561 w 14309373"/>
              <a:gd name="connsiteY43" fmla="*/ 1736377 h 4079647"/>
              <a:gd name="connsiteX44" fmla="*/ 331823 w 14309373"/>
              <a:gd name="connsiteY44" fmla="*/ 2064989 h 4079647"/>
              <a:gd name="connsiteX45" fmla="*/ 60361 w 14309373"/>
              <a:gd name="connsiteY45" fmla="*/ 2307877 h 4079647"/>
              <a:gd name="connsiteX46" fmla="*/ 17498 w 14309373"/>
              <a:gd name="connsiteY46" fmla="*/ 2665064 h 4079647"/>
              <a:gd name="connsiteX47" fmla="*/ 288961 w 14309373"/>
              <a:gd name="connsiteY47" fmla="*/ 3050827 h 4079647"/>
              <a:gd name="connsiteX48" fmla="*/ 603286 w 14309373"/>
              <a:gd name="connsiteY48" fmla="*/ 3536602 h 4079647"/>
              <a:gd name="connsiteX49" fmla="*/ 1046198 w 14309373"/>
              <a:gd name="connsiteY49" fmla="*/ 3865214 h 4079647"/>
              <a:gd name="connsiteX50" fmla="*/ 1832011 w 14309373"/>
              <a:gd name="connsiteY50" fmla="*/ 3936652 h 4079647"/>
              <a:gd name="connsiteX51" fmla="*/ 2374936 w 14309373"/>
              <a:gd name="connsiteY51" fmla="*/ 3922364 h 4079647"/>
              <a:gd name="connsiteX52" fmla="*/ 3175036 w 14309373"/>
              <a:gd name="connsiteY52" fmla="*/ 4079527 h 4079647"/>
              <a:gd name="connsiteX53" fmla="*/ 3832261 w 14309373"/>
              <a:gd name="connsiteY53" fmla="*/ 3893789 h 4079647"/>
              <a:gd name="connsiteX54" fmla="*/ 4275174 w 14309373"/>
              <a:gd name="connsiteY54" fmla="*/ 3708052 h 4079647"/>
              <a:gd name="connsiteX55" fmla="*/ 4275174 w 14309373"/>
              <a:gd name="connsiteY55" fmla="*/ 3393727 h 4079647"/>
              <a:gd name="connsiteX56" fmla="*/ 3589374 w 14309373"/>
              <a:gd name="connsiteY56" fmla="*/ 3250852 h 4079647"/>
              <a:gd name="connsiteX57" fmla="*/ 3503649 w 14309373"/>
              <a:gd name="connsiteY57" fmla="*/ 2879377 h 4079647"/>
              <a:gd name="connsiteX58" fmla="*/ 3660811 w 14309373"/>
              <a:gd name="connsiteY58" fmla="*/ 2565052 h 4079647"/>
              <a:gd name="connsiteX59" fmla="*/ 3689386 w 14309373"/>
              <a:gd name="connsiteY59" fmla="*/ 2250727 h 4079647"/>
              <a:gd name="connsiteX60" fmla="*/ 3460786 w 14309373"/>
              <a:gd name="connsiteY60" fmla="*/ 1979264 h 407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309373" h="4079647">
                <a:moveTo>
                  <a:pt x="3460786" y="1979264"/>
                </a:moveTo>
                <a:cubicBezTo>
                  <a:pt x="3422686" y="1869726"/>
                  <a:pt x="3420305" y="1712564"/>
                  <a:pt x="3460786" y="1593502"/>
                </a:cubicBezTo>
                <a:cubicBezTo>
                  <a:pt x="3501267" y="1474440"/>
                  <a:pt x="3444118" y="1372045"/>
                  <a:pt x="3703674" y="1264889"/>
                </a:cubicBezTo>
                <a:cubicBezTo>
                  <a:pt x="3963230" y="1157733"/>
                  <a:pt x="4591880" y="1041051"/>
                  <a:pt x="5018124" y="950564"/>
                </a:cubicBezTo>
                <a:cubicBezTo>
                  <a:pt x="5444368" y="860077"/>
                  <a:pt x="5849180" y="781495"/>
                  <a:pt x="6261136" y="721964"/>
                </a:cubicBezTo>
                <a:cubicBezTo>
                  <a:pt x="6673092" y="662433"/>
                  <a:pt x="7044567" y="631477"/>
                  <a:pt x="7489861" y="593377"/>
                </a:cubicBezTo>
                <a:cubicBezTo>
                  <a:pt x="7935155" y="555277"/>
                  <a:pt x="8932899" y="493364"/>
                  <a:pt x="8932899" y="493364"/>
                </a:cubicBezTo>
                <a:cubicBezTo>
                  <a:pt x="9323424" y="464789"/>
                  <a:pt x="9497255" y="383827"/>
                  <a:pt x="9833011" y="421927"/>
                </a:cubicBezTo>
                <a:cubicBezTo>
                  <a:pt x="10168767" y="460027"/>
                  <a:pt x="10711692" y="629095"/>
                  <a:pt x="10947436" y="721964"/>
                </a:cubicBezTo>
                <a:cubicBezTo>
                  <a:pt x="11183180" y="814833"/>
                  <a:pt x="11092693" y="933895"/>
                  <a:pt x="11247474" y="979139"/>
                </a:cubicBezTo>
                <a:cubicBezTo>
                  <a:pt x="11402255" y="1024383"/>
                  <a:pt x="11733249" y="962471"/>
                  <a:pt x="11876124" y="993427"/>
                </a:cubicBezTo>
                <a:cubicBezTo>
                  <a:pt x="12018999" y="1024383"/>
                  <a:pt x="12069005" y="1050577"/>
                  <a:pt x="12104724" y="1164877"/>
                </a:cubicBezTo>
                <a:cubicBezTo>
                  <a:pt x="12140443" y="1279177"/>
                  <a:pt x="12066624" y="1512540"/>
                  <a:pt x="12090436" y="1679227"/>
                </a:cubicBezTo>
                <a:cubicBezTo>
                  <a:pt x="12114248" y="1845914"/>
                  <a:pt x="12147587" y="2034033"/>
                  <a:pt x="12247599" y="2165002"/>
                </a:cubicBezTo>
                <a:cubicBezTo>
                  <a:pt x="12347611" y="2295971"/>
                  <a:pt x="12557161" y="2415033"/>
                  <a:pt x="12690511" y="2465039"/>
                </a:cubicBezTo>
                <a:cubicBezTo>
                  <a:pt x="12823861" y="2515045"/>
                  <a:pt x="12928637" y="2498376"/>
                  <a:pt x="13047699" y="2465039"/>
                </a:cubicBezTo>
                <a:cubicBezTo>
                  <a:pt x="13166761" y="2431702"/>
                  <a:pt x="13309636" y="2372170"/>
                  <a:pt x="13404886" y="2265014"/>
                </a:cubicBezTo>
                <a:cubicBezTo>
                  <a:pt x="13500136" y="2157858"/>
                  <a:pt x="13576337" y="1964977"/>
                  <a:pt x="13619199" y="1822102"/>
                </a:cubicBezTo>
                <a:cubicBezTo>
                  <a:pt x="13662061" y="1679227"/>
                  <a:pt x="13597767" y="1514920"/>
                  <a:pt x="13662061" y="1407764"/>
                </a:cubicBezTo>
                <a:cubicBezTo>
                  <a:pt x="13726355" y="1300608"/>
                  <a:pt x="14004961" y="1179164"/>
                  <a:pt x="14004961" y="1179164"/>
                </a:cubicBezTo>
                <a:cubicBezTo>
                  <a:pt x="14097830" y="1117252"/>
                  <a:pt x="14171649" y="1117251"/>
                  <a:pt x="14219274" y="1036289"/>
                </a:cubicBezTo>
                <a:cubicBezTo>
                  <a:pt x="14266899" y="955326"/>
                  <a:pt x="14345480" y="819595"/>
                  <a:pt x="14290711" y="693389"/>
                </a:cubicBezTo>
                <a:cubicBezTo>
                  <a:pt x="14235942" y="567183"/>
                  <a:pt x="14059730" y="388589"/>
                  <a:pt x="13890661" y="279052"/>
                </a:cubicBezTo>
                <a:cubicBezTo>
                  <a:pt x="13721592" y="169514"/>
                  <a:pt x="13509662" y="79026"/>
                  <a:pt x="13276299" y="36164"/>
                </a:cubicBezTo>
                <a:cubicBezTo>
                  <a:pt x="13042937" y="-6699"/>
                  <a:pt x="12726230" y="-11460"/>
                  <a:pt x="12490486" y="21877"/>
                </a:cubicBezTo>
                <a:cubicBezTo>
                  <a:pt x="12254742" y="55214"/>
                  <a:pt x="12071386" y="136176"/>
                  <a:pt x="11861836" y="236189"/>
                </a:cubicBezTo>
                <a:cubicBezTo>
                  <a:pt x="11652286" y="336201"/>
                  <a:pt x="11399874" y="562421"/>
                  <a:pt x="11233186" y="621952"/>
                </a:cubicBezTo>
                <a:cubicBezTo>
                  <a:pt x="11066499" y="681483"/>
                  <a:pt x="11035542" y="626714"/>
                  <a:pt x="10861711" y="593377"/>
                </a:cubicBezTo>
                <a:cubicBezTo>
                  <a:pt x="10687880" y="560039"/>
                  <a:pt x="10359268" y="460027"/>
                  <a:pt x="10190199" y="421927"/>
                </a:cubicBezTo>
                <a:cubicBezTo>
                  <a:pt x="10021130" y="383827"/>
                  <a:pt x="9956836" y="374302"/>
                  <a:pt x="9847299" y="364777"/>
                </a:cubicBezTo>
                <a:cubicBezTo>
                  <a:pt x="9737762" y="355252"/>
                  <a:pt x="9740143" y="345727"/>
                  <a:pt x="9532974" y="364777"/>
                </a:cubicBezTo>
                <a:cubicBezTo>
                  <a:pt x="9325805" y="383827"/>
                  <a:pt x="8923373" y="455265"/>
                  <a:pt x="8604286" y="479077"/>
                </a:cubicBezTo>
                <a:cubicBezTo>
                  <a:pt x="8285199" y="502889"/>
                  <a:pt x="7904199" y="488602"/>
                  <a:pt x="7618449" y="507652"/>
                </a:cubicBezTo>
                <a:cubicBezTo>
                  <a:pt x="7332699" y="526702"/>
                  <a:pt x="7201730" y="562421"/>
                  <a:pt x="6889786" y="593377"/>
                </a:cubicBezTo>
                <a:cubicBezTo>
                  <a:pt x="6577842" y="624333"/>
                  <a:pt x="6015867" y="662433"/>
                  <a:pt x="5746786" y="693389"/>
                </a:cubicBezTo>
                <a:cubicBezTo>
                  <a:pt x="5477705" y="724345"/>
                  <a:pt x="5508662" y="726726"/>
                  <a:pt x="5275299" y="779114"/>
                </a:cubicBezTo>
                <a:cubicBezTo>
                  <a:pt x="5041937" y="831501"/>
                  <a:pt x="4615692" y="969614"/>
                  <a:pt x="4346611" y="1007714"/>
                </a:cubicBezTo>
                <a:cubicBezTo>
                  <a:pt x="4077530" y="1045814"/>
                  <a:pt x="3660811" y="1007714"/>
                  <a:pt x="3660811" y="1007714"/>
                </a:cubicBezTo>
                <a:cubicBezTo>
                  <a:pt x="3422686" y="1005333"/>
                  <a:pt x="3165511" y="986283"/>
                  <a:pt x="2917861" y="993427"/>
                </a:cubicBezTo>
                <a:cubicBezTo>
                  <a:pt x="2670211" y="1000571"/>
                  <a:pt x="2403511" y="1036290"/>
                  <a:pt x="2174911" y="1050577"/>
                </a:cubicBezTo>
                <a:cubicBezTo>
                  <a:pt x="1946311" y="1064864"/>
                  <a:pt x="1708186" y="1036289"/>
                  <a:pt x="1546261" y="1079152"/>
                </a:cubicBezTo>
                <a:cubicBezTo>
                  <a:pt x="1384336" y="1122014"/>
                  <a:pt x="1303373" y="1236315"/>
                  <a:pt x="1203361" y="1307752"/>
                </a:cubicBezTo>
                <a:cubicBezTo>
                  <a:pt x="1103349" y="1379189"/>
                  <a:pt x="1060486" y="1436340"/>
                  <a:pt x="946186" y="1507777"/>
                </a:cubicBezTo>
                <a:cubicBezTo>
                  <a:pt x="831886" y="1579214"/>
                  <a:pt x="619955" y="1643508"/>
                  <a:pt x="517561" y="1736377"/>
                </a:cubicBezTo>
                <a:cubicBezTo>
                  <a:pt x="415167" y="1829246"/>
                  <a:pt x="408023" y="1969739"/>
                  <a:pt x="331823" y="2064989"/>
                </a:cubicBezTo>
                <a:cubicBezTo>
                  <a:pt x="255623" y="2160239"/>
                  <a:pt x="112748" y="2207865"/>
                  <a:pt x="60361" y="2307877"/>
                </a:cubicBezTo>
                <a:cubicBezTo>
                  <a:pt x="7974" y="2407889"/>
                  <a:pt x="-20602" y="2541239"/>
                  <a:pt x="17498" y="2665064"/>
                </a:cubicBezTo>
                <a:cubicBezTo>
                  <a:pt x="55598" y="2788889"/>
                  <a:pt x="191330" y="2905571"/>
                  <a:pt x="288961" y="3050827"/>
                </a:cubicBezTo>
                <a:cubicBezTo>
                  <a:pt x="386592" y="3196083"/>
                  <a:pt x="477080" y="3400871"/>
                  <a:pt x="603286" y="3536602"/>
                </a:cubicBezTo>
                <a:cubicBezTo>
                  <a:pt x="729492" y="3672333"/>
                  <a:pt x="841410" y="3798539"/>
                  <a:pt x="1046198" y="3865214"/>
                </a:cubicBezTo>
                <a:cubicBezTo>
                  <a:pt x="1250985" y="3931889"/>
                  <a:pt x="1610555" y="3927127"/>
                  <a:pt x="1832011" y="3936652"/>
                </a:cubicBezTo>
                <a:cubicBezTo>
                  <a:pt x="2053467" y="3946177"/>
                  <a:pt x="2151098" y="3898552"/>
                  <a:pt x="2374936" y="3922364"/>
                </a:cubicBezTo>
                <a:cubicBezTo>
                  <a:pt x="2598773" y="3946177"/>
                  <a:pt x="2932149" y="4084289"/>
                  <a:pt x="3175036" y="4079527"/>
                </a:cubicBezTo>
                <a:cubicBezTo>
                  <a:pt x="3417923" y="4074765"/>
                  <a:pt x="3648905" y="3955702"/>
                  <a:pt x="3832261" y="3893789"/>
                </a:cubicBezTo>
                <a:cubicBezTo>
                  <a:pt x="4015617" y="3831877"/>
                  <a:pt x="4201355" y="3791396"/>
                  <a:pt x="4275174" y="3708052"/>
                </a:cubicBezTo>
                <a:cubicBezTo>
                  <a:pt x="4348993" y="3624708"/>
                  <a:pt x="4389474" y="3469927"/>
                  <a:pt x="4275174" y="3393727"/>
                </a:cubicBezTo>
                <a:cubicBezTo>
                  <a:pt x="4160874" y="3317527"/>
                  <a:pt x="3717962" y="3336577"/>
                  <a:pt x="3589374" y="3250852"/>
                </a:cubicBezTo>
                <a:cubicBezTo>
                  <a:pt x="3460787" y="3165127"/>
                  <a:pt x="3491743" y="2993677"/>
                  <a:pt x="3503649" y="2879377"/>
                </a:cubicBezTo>
                <a:cubicBezTo>
                  <a:pt x="3515555" y="2765077"/>
                  <a:pt x="3629855" y="2669827"/>
                  <a:pt x="3660811" y="2565052"/>
                </a:cubicBezTo>
                <a:cubicBezTo>
                  <a:pt x="3691767" y="2460277"/>
                  <a:pt x="3715580" y="2350740"/>
                  <a:pt x="3689386" y="2250727"/>
                </a:cubicBezTo>
                <a:cubicBezTo>
                  <a:pt x="3663192" y="2150715"/>
                  <a:pt x="3498886" y="2088802"/>
                  <a:pt x="3460786" y="1979264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181F8B08-9034-834A-A1F7-99062AEF0B05}"/>
              </a:ext>
            </a:extLst>
          </p:cNvPr>
          <p:cNvSpPr/>
          <p:nvPr/>
        </p:nvSpPr>
        <p:spPr>
          <a:xfrm>
            <a:off x="-560295" y="3241487"/>
            <a:ext cx="3811866" cy="4669898"/>
          </a:xfrm>
          <a:custGeom>
            <a:avLst/>
            <a:gdLst>
              <a:gd name="connsiteX0" fmla="*/ 3560670 w 3811866"/>
              <a:gd name="connsiteY0" fmla="*/ 2587864 h 4669898"/>
              <a:gd name="connsiteX1" fmla="*/ 3303495 w 3811866"/>
              <a:gd name="connsiteY1" fmla="*/ 2344976 h 4669898"/>
              <a:gd name="connsiteX2" fmla="*/ 3132045 w 3811866"/>
              <a:gd name="connsiteY2" fmla="*/ 2173526 h 4669898"/>
              <a:gd name="connsiteX3" fmla="*/ 3174908 w 3811866"/>
              <a:gd name="connsiteY3" fmla="*/ 1773476 h 4669898"/>
              <a:gd name="connsiteX4" fmla="*/ 3446370 w 3811866"/>
              <a:gd name="connsiteY4" fmla="*/ 1359139 h 4669898"/>
              <a:gd name="connsiteX5" fmla="*/ 3674970 w 3811866"/>
              <a:gd name="connsiteY5" fmla="*/ 1030526 h 4669898"/>
              <a:gd name="connsiteX6" fmla="*/ 3660683 w 3811866"/>
              <a:gd name="connsiteY6" fmla="*/ 644764 h 4669898"/>
              <a:gd name="connsiteX7" fmla="*/ 3317783 w 3811866"/>
              <a:gd name="connsiteY7" fmla="*/ 301864 h 4669898"/>
              <a:gd name="connsiteX8" fmla="*/ 2960595 w 3811866"/>
              <a:gd name="connsiteY8" fmla="*/ 116126 h 4669898"/>
              <a:gd name="connsiteX9" fmla="*/ 2589120 w 3811866"/>
              <a:gd name="connsiteY9" fmla="*/ 1826 h 4669898"/>
              <a:gd name="connsiteX10" fmla="*/ 2017620 w 3811866"/>
              <a:gd name="connsiteY10" fmla="*/ 44689 h 4669898"/>
              <a:gd name="connsiteX11" fmla="*/ 1474695 w 3811866"/>
              <a:gd name="connsiteY11" fmla="*/ 30401 h 4669898"/>
              <a:gd name="connsiteX12" fmla="*/ 903195 w 3811866"/>
              <a:gd name="connsiteY12" fmla="*/ 30401 h 4669898"/>
              <a:gd name="connsiteX13" fmla="*/ 417420 w 3811866"/>
              <a:gd name="connsiteY13" fmla="*/ 387589 h 4669898"/>
              <a:gd name="connsiteX14" fmla="*/ 231682 w 3811866"/>
              <a:gd name="connsiteY14" fmla="*/ 916226 h 4669898"/>
              <a:gd name="connsiteX15" fmla="*/ 145957 w 3811866"/>
              <a:gd name="connsiteY15" fmla="*/ 1402001 h 4669898"/>
              <a:gd name="connsiteX16" fmla="*/ 474570 w 3811866"/>
              <a:gd name="connsiteY16" fmla="*/ 1830626 h 4669898"/>
              <a:gd name="connsiteX17" fmla="*/ 574582 w 3811866"/>
              <a:gd name="connsiteY17" fmla="*/ 2330689 h 4669898"/>
              <a:gd name="connsiteX18" fmla="*/ 403132 w 3811866"/>
              <a:gd name="connsiteY18" fmla="*/ 2687876 h 4669898"/>
              <a:gd name="connsiteX19" fmla="*/ 60232 w 3811866"/>
              <a:gd name="connsiteY19" fmla="*/ 3073639 h 4669898"/>
              <a:gd name="connsiteX20" fmla="*/ 103095 w 3811866"/>
              <a:gd name="connsiteY20" fmla="*/ 3530839 h 4669898"/>
              <a:gd name="connsiteX21" fmla="*/ 1060357 w 3811866"/>
              <a:gd name="connsiteY21" fmla="*/ 4159489 h 4669898"/>
              <a:gd name="connsiteX22" fmla="*/ 1560420 w 3811866"/>
              <a:gd name="connsiteY22" fmla="*/ 4530964 h 4669898"/>
              <a:gd name="connsiteX23" fmla="*/ 2603408 w 3811866"/>
              <a:gd name="connsiteY23" fmla="*/ 4659551 h 4669898"/>
              <a:gd name="connsiteX24" fmla="*/ 3374933 w 3811866"/>
              <a:gd name="connsiteY24" fmla="*/ 4288076 h 4669898"/>
              <a:gd name="connsiteX25" fmla="*/ 3760695 w 3811866"/>
              <a:gd name="connsiteY25" fmla="*/ 3402251 h 4669898"/>
              <a:gd name="connsiteX26" fmla="*/ 3789270 w 3811866"/>
              <a:gd name="connsiteY26" fmla="*/ 2902189 h 4669898"/>
              <a:gd name="connsiteX27" fmla="*/ 3560670 w 3811866"/>
              <a:gd name="connsiteY27" fmla="*/ 2587864 h 46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11866" h="4669898">
                <a:moveTo>
                  <a:pt x="3560670" y="2587864"/>
                </a:moveTo>
                <a:cubicBezTo>
                  <a:pt x="3479708" y="2494995"/>
                  <a:pt x="3374932" y="2414032"/>
                  <a:pt x="3303495" y="2344976"/>
                </a:cubicBezTo>
                <a:cubicBezTo>
                  <a:pt x="3232057" y="2275920"/>
                  <a:pt x="3153476" y="2268776"/>
                  <a:pt x="3132045" y="2173526"/>
                </a:cubicBezTo>
                <a:cubicBezTo>
                  <a:pt x="3110614" y="2078276"/>
                  <a:pt x="3122521" y="1909207"/>
                  <a:pt x="3174908" y="1773476"/>
                </a:cubicBezTo>
                <a:cubicBezTo>
                  <a:pt x="3227295" y="1637745"/>
                  <a:pt x="3363026" y="1482964"/>
                  <a:pt x="3446370" y="1359139"/>
                </a:cubicBezTo>
                <a:cubicBezTo>
                  <a:pt x="3529714" y="1235314"/>
                  <a:pt x="3639251" y="1149588"/>
                  <a:pt x="3674970" y="1030526"/>
                </a:cubicBezTo>
                <a:cubicBezTo>
                  <a:pt x="3710689" y="911464"/>
                  <a:pt x="3720214" y="766208"/>
                  <a:pt x="3660683" y="644764"/>
                </a:cubicBezTo>
                <a:cubicBezTo>
                  <a:pt x="3601152" y="523320"/>
                  <a:pt x="3434464" y="389970"/>
                  <a:pt x="3317783" y="301864"/>
                </a:cubicBezTo>
                <a:cubicBezTo>
                  <a:pt x="3201102" y="213758"/>
                  <a:pt x="3082039" y="166132"/>
                  <a:pt x="2960595" y="116126"/>
                </a:cubicBezTo>
                <a:cubicBezTo>
                  <a:pt x="2839151" y="66120"/>
                  <a:pt x="2746283" y="13732"/>
                  <a:pt x="2589120" y="1826"/>
                </a:cubicBezTo>
                <a:cubicBezTo>
                  <a:pt x="2431957" y="-10080"/>
                  <a:pt x="2203357" y="39927"/>
                  <a:pt x="2017620" y="44689"/>
                </a:cubicBezTo>
                <a:lnTo>
                  <a:pt x="1474695" y="30401"/>
                </a:lnTo>
                <a:cubicBezTo>
                  <a:pt x="1288958" y="28020"/>
                  <a:pt x="1079407" y="-29130"/>
                  <a:pt x="903195" y="30401"/>
                </a:cubicBezTo>
                <a:cubicBezTo>
                  <a:pt x="726983" y="89932"/>
                  <a:pt x="529339" y="239952"/>
                  <a:pt x="417420" y="387589"/>
                </a:cubicBezTo>
                <a:cubicBezTo>
                  <a:pt x="305501" y="535226"/>
                  <a:pt x="276926" y="747157"/>
                  <a:pt x="231682" y="916226"/>
                </a:cubicBezTo>
                <a:cubicBezTo>
                  <a:pt x="186438" y="1085295"/>
                  <a:pt x="105476" y="1249601"/>
                  <a:pt x="145957" y="1402001"/>
                </a:cubicBezTo>
                <a:cubicBezTo>
                  <a:pt x="186438" y="1554401"/>
                  <a:pt x="403132" y="1675845"/>
                  <a:pt x="474570" y="1830626"/>
                </a:cubicBezTo>
                <a:cubicBezTo>
                  <a:pt x="546007" y="1985407"/>
                  <a:pt x="586488" y="2187814"/>
                  <a:pt x="574582" y="2330689"/>
                </a:cubicBezTo>
                <a:cubicBezTo>
                  <a:pt x="562676" y="2473564"/>
                  <a:pt x="488857" y="2564051"/>
                  <a:pt x="403132" y="2687876"/>
                </a:cubicBezTo>
                <a:cubicBezTo>
                  <a:pt x="317407" y="2811701"/>
                  <a:pt x="110238" y="2933145"/>
                  <a:pt x="60232" y="3073639"/>
                </a:cubicBezTo>
                <a:cubicBezTo>
                  <a:pt x="10226" y="3214133"/>
                  <a:pt x="-63593" y="3349864"/>
                  <a:pt x="103095" y="3530839"/>
                </a:cubicBezTo>
                <a:cubicBezTo>
                  <a:pt x="269782" y="3711814"/>
                  <a:pt x="817470" y="3992802"/>
                  <a:pt x="1060357" y="4159489"/>
                </a:cubicBezTo>
                <a:cubicBezTo>
                  <a:pt x="1303244" y="4326176"/>
                  <a:pt x="1303245" y="4447620"/>
                  <a:pt x="1560420" y="4530964"/>
                </a:cubicBezTo>
                <a:cubicBezTo>
                  <a:pt x="1817595" y="4614308"/>
                  <a:pt x="2300989" y="4700032"/>
                  <a:pt x="2603408" y="4659551"/>
                </a:cubicBezTo>
                <a:cubicBezTo>
                  <a:pt x="2905827" y="4619070"/>
                  <a:pt x="3182052" y="4497626"/>
                  <a:pt x="3374933" y="4288076"/>
                </a:cubicBezTo>
                <a:cubicBezTo>
                  <a:pt x="3567814" y="4078526"/>
                  <a:pt x="3691639" y="3633232"/>
                  <a:pt x="3760695" y="3402251"/>
                </a:cubicBezTo>
                <a:cubicBezTo>
                  <a:pt x="3829751" y="3171270"/>
                  <a:pt x="3817845" y="3037920"/>
                  <a:pt x="3789270" y="2902189"/>
                </a:cubicBezTo>
                <a:cubicBezTo>
                  <a:pt x="3760695" y="2766458"/>
                  <a:pt x="3641632" y="2680733"/>
                  <a:pt x="3560670" y="258786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FA248318-EBE9-5C49-A238-33EE28AB19CE}"/>
              </a:ext>
            </a:extLst>
          </p:cNvPr>
          <p:cNvSpPr/>
          <p:nvPr/>
        </p:nvSpPr>
        <p:spPr>
          <a:xfrm>
            <a:off x="8572438" y="-788656"/>
            <a:ext cx="5161153" cy="8839840"/>
          </a:xfrm>
          <a:custGeom>
            <a:avLst/>
            <a:gdLst>
              <a:gd name="connsiteX0" fmla="*/ 757300 w 5161153"/>
              <a:gd name="connsiteY0" fmla="*/ 5717894 h 8839840"/>
              <a:gd name="connsiteX1" fmla="*/ 342962 w 5161153"/>
              <a:gd name="connsiteY1" fmla="*/ 5460719 h 8839840"/>
              <a:gd name="connsiteX2" fmla="*/ 62 w 5161153"/>
              <a:gd name="connsiteY2" fmla="*/ 4946369 h 8839840"/>
              <a:gd name="connsiteX3" fmla="*/ 314387 w 5161153"/>
              <a:gd name="connsiteY3" fmla="*/ 4246282 h 8839840"/>
              <a:gd name="connsiteX4" fmla="*/ 314387 w 5161153"/>
              <a:gd name="connsiteY4" fmla="*/ 3789082 h 8839840"/>
              <a:gd name="connsiteX5" fmla="*/ 585850 w 5161153"/>
              <a:gd name="connsiteY5" fmla="*/ 3374744 h 8839840"/>
              <a:gd name="connsiteX6" fmla="*/ 1257362 w 5161153"/>
              <a:gd name="connsiteY6" fmla="*/ 3303307 h 8839840"/>
              <a:gd name="connsiteX7" fmla="*/ 2128900 w 5161153"/>
              <a:gd name="connsiteY7" fmla="*/ 3431894 h 8839840"/>
              <a:gd name="connsiteX8" fmla="*/ 2943287 w 5161153"/>
              <a:gd name="connsiteY8" fmla="*/ 3231869 h 8839840"/>
              <a:gd name="connsiteX9" fmla="*/ 3314762 w 5161153"/>
              <a:gd name="connsiteY9" fmla="*/ 2931832 h 8839840"/>
              <a:gd name="connsiteX10" fmla="*/ 3457637 w 5161153"/>
              <a:gd name="connsiteY10" fmla="*/ 2660369 h 8839840"/>
              <a:gd name="connsiteX11" fmla="*/ 3171887 w 5161153"/>
              <a:gd name="connsiteY11" fmla="*/ 2374619 h 8839840"/>
              <a:gd name="connsiteX12" fmla="*/ 2929000 w 5161153"/>
              <a:gd name="connsiteY12" fmla="*/ 2103157 h 8839840"/>
              <a:gd name="connsiteX13" fmla="*/ 2871850 w 5161153"/>
              <a:gd name="connsiteY13" fmla="*/ 1545944 h 8839840"/>
              <a:gd name="connsiteX14" fmla="*/ 2771837 w 5161153"/>
              <a:gd name="connsiteY14" fmla="*/ 1117319 h 8839840"/>
              <a:gd name="connsiteX15" fmla="*/ 2328925 w 5161153"/>
              <a:gd name="connsiteY15" fmla="*/ 988732 h 8839840"/>
              <a:gd name="connsiteX16" fmla="*/ 2000312 w 5161153"/>
              <a:gd name="connsiteY16" fmla="*/ 903007 h 8839840"/>
              <a:gd name="connsiteX17" fmla="*/ 1986025 w 5161153"/>
              <a:gd name="connsiteY17" fmla="*/ 645832 h 8839840"/>
              <a:gd name="connsiteX18" fmla="*/ 2328925 w 5161153"/>
              <a:gd name="connsiteY18" fmla="*/ 460094 h 8839840"/>
              <a:gd name="connsiteX19" fmla="*/ 2643250 w 5161153"/>
              <a:gd name="connsiteY19" fmla="*/ 317219 h 8839840"/>
              <a:gd name="connsiteX20" fmla="*/ 2886137 w 5161153"/>
              <a:gd name="connsiteY20" fmla="*/ 174344 h 8839840"/>
              <a:gd name="connsiteX21" fmla="*/ 3286187 w 5161153"/>
              <a:gd name="connsiteY21" fmla="*/ 74332 h 8839840"/>
              <a:gd name="connsiteX22" fmla="*/ 3957700 w 5161153"/>
              <a:gd name="connsiteY22" fmla="*/ 2894 h 8839840"/>
              <a:gd name="connsiteX23" fmla="*/ 4572062 w 5161153"/>
              <a:gd name="connsiteY23" fmla="*/ 174344 h 8839840"/>
              <a:gd name="connsiteX24" fmla="*/ 5043550 w 5161153"/>
              <a:gd name="connsiteY24" fmla="*/ 588682 h 8839840"/>
              <a:gd name="connsiteX25" fmla="*/ 5157850 w 5161153"/>
              <a:gd name="connsiteY25" fmla="*/ 860144 h 8839840"/>
              <a:gd name="connsiteX26" fmla="*/ 4957825 w 5161153"/>
              <a:gd name="connsiteY26" fmla="*/ 1588807 h 8839840"/>
              <a:gd name="connsiteX27" fmla="*/ 4443475 w 5161153"/>
              <a:gd name="connsiteY27" fmla="*/ 2446057 h 8839840"/>
              <a:gd name="connsiteX28" fmla="*/ 3914837 w 5161153"/>
              <a:gd name="connsiteY28" fmla="*/ 3088994 h 8839840"/>
              <a:gd name="connsiteX29" fmla="*/ 3357625 w 5161153"/>
              <a:gd name="connsiteY29" fmla="*/ 3689069 h 8839840"/>
              <a:gd name="connsiteX30" fmla="*/ 3114737 w 5161153"/>
              <a:gd name="connsiteY30" fmla="*/ 4089119 h 8839840"/>
              <a:gd name="connsiteX31" fmla="*/ 3057587 w 5161153"/>
              <a:gd name="connsiteY31" fmla="*/ 4617757 h 8839840"/>
              <a:gd name="connsiteX32" fmla="*/ 3229037 w 5161153"/>
              <a:gd name="connsiteY32" fmla="*/ 5074957 h 8839840"/>
              <a:gd name="connsiteX33" fmla="*/ 3186175 w 5161153"/>
              <a:gd name="connsiteY33" fmla="*/ 6003644 h 8839840"/>
              <a:gd name="connsiteX34" fmla="*/ 3257612 w 5161153"/>
              <a:gd name="connsiteY34" fmla="*/ 6503707 h 8839840"/>
              <a:gd name="connsiteX35" fmla="*/ 3400487 w 5161153"/>
              <a:gd name="connsiteY35" fmla="*/ 6932332 h 8839840"/>
              <a:gd name="connsiteX36" fmla="*/ 3400487 w 5161153"/>
              <a:gd name="connsiteY36" fmla="*/ 7460969 h 8839840"/>
              <a:gd name="connsiteX37" fmla="*/ 3057587 w 5161153"/>
              <a:gd name="connsiteY37" fmla="*/ 8132482 h 8839840"/>
              <a:gd name="connsiteX38" fmla="*/ 2214625 w 5161153"/>
              <a:gd name="connsiteY38" fmla="*/ 8761132 h 8839840"/>
              <a:gd name="connsiteX39" fmla="*/ 1243075 w 5161153"/>
              <a:gd name="connsiteY39" fmla="*/ 8803994 h 8839840"/>
              <a:gd name="connsiteX40" fmla="*/ 757300 w 5161153"/>
              <a:gd name="connsiteY40" fmla="*/ 8518244 h 8839840"/>
              <a:gd name="connsiteX41" fmla="*/ 414400 w 5161153"/>
              <a:gd name="connsiteY41" fmla="*/ 8032469 h 8839840"/>
              <a:gd name="connsiteX42" fmla="*/ 214375 w 5161153"/>
              <a:gd name="connsiteY42" fmla="*/ 7418107 h 8839840"/>
              <a:gd name="connsiteX43" fmla="*/ 457262 w 5161153"/>
              <a:gd name="connsiteY43" fmla="*/ 6646582 h 8839840"/>
              <a:gd name="connsiteX44" fmla="*/ 785875 w 5161153"/>
              <a:gd name="connsiteY44" fmla="*/ 6075082 h 8839840"/>
              <a:gd name="connsiteX45" fmla="*/ 757300 w 5161153"/>
              <a:gd name="connsiteY45" fmla="*/ 5717894 h 883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1153" h="8839840">
                <a:moveTo>
                  <a:pt x="757300" y="5717894"/>
                </a:moveTo>
                <a:cubicBezTo>
                  <a:pt x="683481" y="5615500"/>
                  <a:pt x="469168" y="5589306"/>
                  <a:pt x="342962" y="5460719"/>
                </a:cubicBezTo>
                <a:cubicBezTo>
                  <a:pt x="216756" y="5332132"/>
                  <a:pt x="4824" y="5148775"/>
                  <a:pt x="62" y="4946369"/>
                </a:cubicBezTo>
                <a:cubicBezTo>
                  <a:pt x="-4700" y="4743963"/>
                  <a:pt x="262000" y="4439163"/>
                  <a:pt x="314387" y="4246282"/>
                </a:cubicBezTo>
                <a:cubicBezTo>
                  <a:pt x="366774" y="4053401"/>
                  <a:pt x="269143" y="3934338"/>
                  <a:pt x="314387" y="3789082"/>
                </a:cubicBezTo>
                <a:cubicBezTo>
                  <a:pt x="359631" y="3643826"/>
                  <a:pt x="428687" y="3455707"/>
                  <a:pt x="585850" y="3374744"/>
                </a:cubicBezTo>
                <a:cubicBezTo>
                  <a:pt x="743013" y="3293781"/>
                  <a:pt x="1000187" y="3293782"/>
                  <a:pt x="1257362" y="3303307"/>
                </a:cubicBezTo>
                <a:cubicBezTo>
                  <a:pt x="1514537" y="3312832"/>
                  <a:pt x="1847913" y="3443800"/>
                  <a:pt x="2128900" y="3431894"/>
                </a:cubicBezTo>
                <a:cubicBezTo>
                  <a:pt x="2409887" y="3419988"/>
                  <a:pt x="2745643" y="3315213"/>
                  <a:pt x="2943287" y="3231869"/>
                </a:cubicBezTo>
                <a:cubicBezTo>
                  <a:pt x="3140931" y="3148525"/>
                  <a:pt x="3229037" y="3027082"/>
                  <a:pt x="3314762" y="2931832"/>
                </a:cubicBezTo>
                <a:cubicBezTo>
                  <a:pt x="3400487" y="2836582"/>
                  <a:pt x="3481449" y="2753238"/>
                  <a:pt x="3457637" y="2660369"/>
                </a:cubicBezTo>
                <a:cubicBezTo>
                  <a:pt x="3433825" y="2567500"/>
                  <a:pt x="3259993" y="2467488"/>
                  <a:pt x="3171887" y="2374619"/>
                </a:cubicBezTo>
                <a:cubicBezTo>
                  <a:pt x="3083781" y="2281750"/>
                  <a:pt x="2979006" y="2241269"/>
                  <a:pt x="2929000" y="2103157"/>
                </a:cubicBezTo>
                <a:cubicBezTo>
                  <a:pt x="2878994" y="1965045"/>
                  <a:pt x="2898044" y="1710250"/>
                  <a:pt x="2871850" y="1545944"/>
                </a:cubicBezTo>
                <a:cubicBezTo>
                  <a:pt x="2845656" y="1381638"/>
                  <a:pt x="2862324" y="1210188"/>
                  <a:pt x="2771837" y="1117319"/>
                </a:cubicBezTo>
                <a:cubicBezTo>
                  <a:pt x="2681350" y="1024450"/>
                  <a:pt x="2457513" y="1024451"/>
                  <a:pt x="2328925" y="988732"/>
                </a:cubicBezTo>
                <a:cubicBezTo>
                  <a:pt x="2200338" y="953013"/>
                  <a:pt x="2057462" y="960157"/>
                  <a:pt x="2000312" y="903007"/>
                </a:cubicBezTo>
                <a:cubicBezTo>
                  <a:pt x="1943162" y="845857"/>
                  <a:pt x="1931256" y="719651"/>
                  <a:pt x="1986025" y="645832"/>
                </a:cubicBezTo>
                <a:cubicBezTo>
                  <a:pt x="2040794" y="572013"/>
                  <a:pt x="2219388" y="514863"/>
                  <a:pt x="2328925" y="460094"/>
                </a:cubicBezTo>
                <a:cubicBezTo>
                  <a:pt x="2438462" y="405325"/>
                  <a:pt x="2550381" y="364844"/>
                  <a:pt x="2643250" y="317219"/>
                </a:cubicBezTo>
                <a:cubicBezTo>
                  <a:pt x="2736119" y="269594"/>
                  <a:pt x="2778981" y="214825"/>
                  <a:pt x="2886137" y="174344"/>
                </a:cubicBezTo>
                <a:cubicBezTo>
                  <a:pt x="2993293" y="133863"/>
                  <a:pt x="3107593" y="102907"/>
                  <a:pt x="3286187" y="74332"/>
                </a:cubicBezTo>
                <a:cubicBezTo>
                  <a:pt x="3464781" y="45757"/>
                  <a:pt x="3743388" y="-13775"/>
                  <a:pt x="3957700" y="2894"/>
                </a:cubicBezTo>
                <a:cubicBezTo>
                  <a:pt x="4172012" y="19563"/>
                  <a:pt x="4391087" y="76713"/>
                  <a:pt x="4572062" y="174344"/>
                </a:cubicBezTo>
                <a:cubicBezTo>
                  <a:pt x="4753037" y="271975"/>
                  <a:pt x="4945919" y="474382"/>
                  <a:pt x="5043550" y="588682"/>
                </a:cubicBezTo>
                <a:cubicBezTo>
                  <a:pt x="5141181" y="702982"/>
                  <a:pt x="5172137" y="693457"/>
                  <a:pt x="5157850" y="860144"/>
                </a:cubicBezTo>
                <a:cubicBezTo>
                  <a:pt x="5143563" y="1026831"/>
                  <a:pt x="5076887" y="1324488"/>
                  <a:pt x="4957825" y="1588807"/>
                </a:cubicBezTo>
                <a:cubicBezTo>
                  <a:pt x="4838763" y="1853126"/>
                  <a:pt x="4617306" y="2196026"/>
                  <a:pt x="4443475" y="2446057"/>
                </a:cubicBezTo>
                <a:cubicBezTo>
                  <a:pt x="4269644" y="2696088"/>
                  <a:pt x="4095812" y="2881825"/>
                  <a:pt x="3914837" y="3088994"/>
                </a:cubicBezTo>
                <a:cubicBezTo>
                  <a:pt x="3733862" y="3296163"/>
                  <a:pt x="3490975" y="3522382"/>
                  <a:pt x="3357625" y="3689069"/>
                </a:cubicBezTo>
                <a:cubicBezTo>
                  <a:pt x="3224275" y="3855756"/>
                  <a:pt x="3164743" y="3934338"/>
                  <a:pt x="3114737" y="4089119"/>
                </a:cubicBezTo>
                <a:cubicBezTo>
                  <a:pt x="3064731" y="4243900"/>
                  <a:pt x="3038537" y="4453451"/>
                  <a:pt x="3057587" y="4617757"/>
                </a:cubicBezTo>
                <a:cubicBezTo>
                  <a:pt x="3076637" y="4782063"/>
                  <a:pt x="3207606" y="4843976"/>
                  <a:pt x="3229037" y="5074957"/>
                </a:cubicBezTo>
                <a:cubicBezTo>
                  <a:pt x="3250468" y="5305938"/>
                  <a:pt x="3181413" y="5765519"/>
                  <a:pt x="3186175" y="6003644"/>
                </a:cubicBezTo>
                <a:cubicBezTo>
                  <a:pt x="3190938" y="6241769"/>
                  <a:pt x="3221893" y="6348926"/>
                  <a:pt x="3257612" y="6503707"/>
                </a:cubicBezTo>
                <a:cubicBezTo>
                  <a:pt x="3293331" y="6658488"/>
                  <a:pt x="3376675" y="6772788"/>
                  <a:pt x="3400487" y="6932332"/>
                </a:cubicBezTo>
                <a:cubicBezTo>
                  <a:pt x="3424300" y="7091876"/>
                  <a:pt x="3457637" y="7260944"/>
                  <a:pt x="3400487" y="7460969"/>
                </a:cubicBezTo>
                <a:cubicBezTo>
                  <a:pt x="3343337" y="7660994"/>
                  <a:pt x="3255231" y="7915788"/>
                  <a:pt x="3057587" y="8132482"/>
                </a:cubicBezTo>
                <a:cubicBezTo>
                  <a:pt x="2859943" y="8349176"/>
                  <a:pt x="2517044" y="8649213"/>
                  <a:pt x="2214625" y="8761132"/>
                </a:cubicBezTo>
                <a:cubicBezTo>
                  <a:pt x="1912206" y="8873051"/>
                  <a:pt x="1485962" y="8844475"/>
                  <a:pt x="1243075" y="8803994"/>
                </a:cubicBezTo>
                <a:cubicBezTo>
                  <a:pt x="1000188" y="8763513"/>
                  <a:pt x="895413" y="8646832"/>
                  <a:pt x="757300" y="8518244"/>
                </a:cubicBezTo>
                <a:cubicBezTo>
                  <a:pt x="619187" y="8389656"/>
                  <a:pt x="504887" y="8215825"/>
                  <a:pt x="414400" y="8032469"/>
                </a:cubicBezTo>
                <a:cubicBezTo>
                  <a:pt x="323913" y="7849113"/>
                  <a:pt x="207231" y="7649088"/>
                  <a:pt x="214375" y="7418107"/>
                </a:cubicBezTo>
                <a:cubicBezTo>
                  <a:pt x="221519" y="7187126"/>
                  <a:pt x="362012" y="6870420"/>
                  <a:pt x="457262" y="6646582"/>
                </a:cubicBezTo>
                <a:cubicBezTo>
                  <a:pt x="552512" y="6422744"/>
                  <a:pt x="735869" y="6227482"/>
                  <a:pt x="785875" y="6075082"/>
                </a:cubicBezTo>
                <a:cubicBezTo>
                  <a:pt x="835881" y="5922682"/>
                  <a:pt x="831119" y="5820288"/>
                  <a:pt x="757300" y="5717894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2E517CC-86CA-074E-972F-4A186ACD9368}"/>
              </a:ext>
            </a:extLst>
          </p:cNvPr>
          <p:cNvCxnSpPr>
            <a:cxnSpLocks/>
          </p:cNvCxnSpPr>
          <p:nvPr/>
        </p:nvCxnSpPr>
        <p:spPr>
          <a:xfrm>
            <a:off x="2885205" y="4191966"/>
            <a:ext cx="2616165" cy="19890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8" name="Freeform 87">
            <a:extLst>
              <a:ext uri="{FF2B5EF4-FFF2-40B4-BE49-F238E27FC236}">
                <a16:creationId xmlns:a16="http://schemas.microsoft.com/office/drawing/2014/main" id="{4CE801BC-3EC1-F541-B25D-987503226C9D}"/>
              </a:ext>
            </a:extLst>
          </p:cNvPr>
          <p:cNvSpPr/>
          <p:nvPr/>
        </p:nvSpPr>
        <p:spPr>
          <a:xfrm>
            <a:off x="8540493" y="2556311"/>
            <a:ext cx="3416177" cy="5405138"/>
          </a:xfrm>
          <a:custGeom>
            <a:avLst/>
            <a:gdLst>
              <a:gd name="connsiteX0" fmla="*/ 3014 w 2573289"/>
              <a:gd name="connsiteY0" fmla="*/ 746210 h 3563796"/>
              <a:gd name="connsiteX1" fmla="*/ 188751 w 2573289"/>
              <a:gd name="connsiteY1" fmla="*/ 1474872 h 3563796"/>
              <a:gd name="connsiteX2" fmla="*/ 160176 w 2573289"/>
              <a:gd name="connsiteY2" fmla="*/ 2032085 h 3563796"/>
              <a:gd name="connsiteX3" fmla="*/ 60164 w 2573289"/>
              <a:gd name="connsiteY3" fmla="*/ 2932197 h 3563796"/>
              <a:gd name="connsiteX4" fmla="*/ 417351 w 2573289"/>
              <a:gd name="connsiteY4" fmla="*/ 3446547 h 3563796"/>
              <a:gd name="connsiteX5" fmla="*/ 1388901 w 2573289"/>
              <a:gd name="connsiteY5" fmla="*/ 3560847 h 3563796"/>
              <a:gd name="connsiteX6" fmla="*/ 1931826 w 2573289"/>
              <a:gd name="connsiteY6" fmla="*/ 3375110 h 3563796"/>
              <a:gd name="connsiteX7" fmla="*/ 2531901 w 2573289"/>
              <a:gd name="connsiteY7" fmla="*/ 2517860 h 3563796"/>
              <a:gd name="connsiteX8" fmla="*/ 2517614 w 2573289"/>
              <a:gd name="connsiteY8" fmla="*/ 1760622 h 3563796"/>
              <a:gd name="connsiteX9" fmla="*/ 2489039 w 2573289"/>
              <a:gd name="connsiteY9" fmla="*/ 989097 h 3563796"/>
              <a:gd name="connsiteX10" fmla="*/ 2088989 w 2573289"/>
              <a:gd name="connsiteY10" fmla="*/ 474747 h 3563796"/>
              <a:gd name="connsiteX11" fmla="*/ 1246026 w 2573289"/>
              <a:gd name="connsiteY11" fmla="*/ 31835 h 3563796"/>
              <a:gd name="connsiteX12" fmla="*/ 174464 w 2573289"/>
              <a:gd name="connsiteY12" fmla="*/ 117560 h 3563796"/>
              <a:gd name="connsiteX13" fmla="*/ 3014 w 2573289"/>
              <a:gd name="connsiteY13" fmla="*/ 746210 h 356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3289" h="3563796">
                <a:moveTo>
                  <a:pt x="3014" y="746210"/>
                </a:moveTo>
                <a:cubicBezTo>
                  <a:pt x="5395" y="972429"/>
                  <a:pt x="162557" y="1260560"/>
                  <a:pt x="188751" y="1474872"/>
                </a:cubicBezTo>
                <a:cubicBezTo>
                  <a:pt x="214945" y="1689184"/>
                  <a:pt x="181607" y="1789198"/>
                  <a:pt x="160176" y="2032085"/>
                </a:cubicBezTo>
                <a:cubicBezTo>
                  <a:pt x="138745" y="2274972"/>
                  <a:pt x="17302" y="2696453"/>
                  <a:pt x="60164" y="2932197"/>
                </a:cubicBezTo>
                <a:cubicBezTo>
                  <a:pt x="103026" y="3167941"/>
                  <a:pt x="195895" y="3341772"/>
                  <a:pt x="417351" y="3446547"/>
                </a:cubicBezTo>
                <a:cubicBezTo>
                  <a:pt x="638807" y="3551322"/>
                  <a:pt x="1136489" y="3572753"/>
                  <a:pt x="1388901" y="3560847"/>
                </a:cubicBezTo>
                <a:cubicBezTo>
                  <a:pt x="1641313" y="3548941"/>
                  <a:pt x="1741326" y="3548941"/>
                  <a:pt x="1931826" y="3375110"/>
                </a:cubicBezTo>
                <a:cubicBezTo>
                  <a:pt x="2122326" y="3201279"/>
                  <a:pt x="2434270" y="2786941"/>
                  <a:pt x="2531901" y="2517860"/>
                </a:cubicBezTo>
                <a:cubicBezTo>
                  <a:pt x="2629532" y="2248779"/>
                  <a:pt x="2524758" y="2015416"/>
                  <a:pt x="2517614" y="1760622"/>
                </a:cubicBezTo>
                <a:cubicBezTo>
                  <a:pt x="2510470" y="1505828"/>
                  <a:pt x="2560476" y="1203409"/>
                  <a:pt x="2489039" y="989097"/>
                </a:cubicBezTo>
                <a:cubicBezTo>
                  <a:pt x="2417602" y="774785"/>
                  <a:pt x="2296158" y="634291"/>
                  <a:pt x="2088989" y="474747"/>
                </a:cubicBezTo>
                <a:cubicBezTo>
                  <a:pt x="1881820" y="315203"/>
                  <a:pt x="1565113" y="91366"/>
                  <a:pt x="1246026" y="31835"/>
                </a:cubicBezTo>
                <a:cubicBezTo>
                  <a:pt x="926939" y="-27696"/>
                  <a:pt x="379251" y="-6265"/>
                  <a:pt x="174464" y="117560"/>
                </a:cubicBezTo>
                <a:cubicBezTo>
                  <a:pt x="-30323" y="241385"/>
                  <a:pt x="633" y="519991"/>
                  <a:pt x="3014" y="74621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6E5673F-0CBE-B64B-8513-FF7DAF588D67}"/>
              </a:ext>
            </a:extLst>
          </p:cNvPr>
          <p:cNvCxnSpPr>
            <a:cxnSpLocks/>
          </p:cNvCxnSpPr>
          <p:nvPr/>
        </p:nvCxnSpPr>
        <p:spPr>
          <a:xfrm>
            <a:off x="2424810" y="2077754"/>
            <a:ext cx="3181941" cy="195823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0" name="Shape">
            <a:extLst>
              <a:ext uri="{FF2B5EF4-FFF2-40B4-BE49-F238E27FC236}">
                <a16:creationId xmlns:a16="http://schemas.microsoft.com/office/drawing/2014/main" id="{60C642E0-9B02-E64C-B923-382802D2A882}"/>
              </a:ext>
            </a:extLst>
          </p:cNvPr>
          <p:cNvSpPr/>
          <p:nvPr/>
        </p:nvSpPr>
        <p:spPr>
          <a:xfrm>
            <a:off x="5375983" y="3425968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fontAlgn="t"/>
            <a:r>
              <a:rPr lang="en-ID" dirty="0">
                <a:solidFill>
                  <a:schemeClr val="bg1"/>
                </a:solidFill>
              </a:rPr>
              <a:t>ADVANCED MATERIAL, HEALTH, SMART ENERGY AND </a:t>
            </a:r>
          </a:p>
          <a:p>
            <a:pPr algn="ctr" fontAlgn="t"/>
            <a:r>
              <a:rPr lang="en-ID" dirty="0">
                <a:solidFill>
                  <a:schemeClr val="bg1"/>
                </a:solidFill>
                <a:latin typeface="Calibri" panose="020F0502020204030204" pitchFamily="34" charset="0"/>
              </a:rPr>
              <a:t>INTELLIGENT SYSTEM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3E525F7-AC6E-CB4C-9A91-297771557CF4}"/>
              </a:ext>
            </a:extLst>
          </p:cNvPr>
          <p:cNvCxnSpPr>
            <a:cxnSpLocks/>
            <a:endCxn id="287" idx="5"/>
          </p:cNvCxnSpPr>
          <p:nvPr/>
        </p:nvCxnSpPr>
        <p:spPr>
          <a:xfrm flipV="1">
            <a:off x="7349410" y="4117635"/>
            <a:ext cx="1606032" cy="37558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82FF663-D28B-8547-BC04-CC1F41B4D051}"/>
              </a:ext>
            </a:extLst>
          </p:cNvPr>
          <p:cNvCxnSpPr>
            <a:cxnSpLocks/>
          </p:cNvCxnSpPr>
          <p:nvPr/>
        </p:nvCxnSpPr>
        <p:spPr>
          <a:xfrm>
            <a:off x="7219712" y="5063304"/>
            <a:ext cx="1865589" cy="119499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9734051-F2E2-9942-BCFD-19935551CAB0}"/>
              </a:ext>
            </a:extLst>
          </p:cNvPr>
          <p:cNvCxnSpPr>
            <a:cxnSpLocks/>
          </p:cNvCxnSpPr>
          <p:nvPr/>
        </p:nvCxnSpPr>
        <p:spPr>
          <a:xfrm flipV="1">
            <a:off x="2902390" y="4973415"/>
            <a:ext cx="2715184" cy="120820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FC3415F-5F37-E149-A148-8E0BF9BE6299}"/>
              </a:ext>
            </a:extLst>
          </p:cNvPr>
          <p:cNvCxnSpPr>
            <a:cxnSpLocks/>
            <a:endCxn id="263" idx="9"/>
          </p:cNvCxnSpPr>
          <p:nvPr/>
        </p:nvCxnSpPr>
        <p:spPr>
          <a:xfrm flipV="1">
            <a:off x="7179918" y="1584802"/>
            <a:ext cx="3485261" cy="227437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11FC91E-3618-D843-842A-799D01AC9123}"/>
              </a:ext>
            </a:extLst>
          </p:cNvPr>
          <p:cNvCxnSpPr>
            <a:cxnSpLocks/>
            <a:endCxn id="252" idx="9"/>
          </p:cNvCxnSpPr>
          <p:nvPr/>
        </p:nvCxnSpPr>
        <p:spPr>
          <a:xfrm flipV="1">
            <a:off x="6854619" y="1716883"/>
            <a:ext cx="2165713" cy="208611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95476C9-1D0F-A048-8884-0B793DE886A9}"/>
              </a:ext>
            </a:extLst>
          </p:cNvPr>
          <p:cNvCxnSpPr>
            <a:cxnSpLocks/>
          </p:cNvCxnSpPr>
          <p:nvPr/>
        </p:nvCxnSpPr>
        <p:spPr>
          <a:xfrm flipV="1">
            <a:off x="7301640" y="1576994"/>
            <a:ext cx="4707100" cy="2413723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E2D0B39-49A4-544E-96C0-5B62577FC990}"/>
              </a:ext>
            </a:extLst>
          </p:cNvPr>
          <p:cNvGrpSpPr/>
          <p:nvPr/>
        </p:nvGrpSpPr>
        <p:grpSpPr>
          <a:xfrm>
            <a:off x="-589513" y="303964"/>
            <a:ext cx="4289116" cy="2823970"/>
            <a:chOff x="-1503913" y="7519101"/>
            <a:chExt cx="4289116" cy="2823970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BC52484-9817-5048-8E43-7FB67D350C80}"/>
                </a:ext>
              </a:extLst>
            </p:cNvPr>
            <p:cNvCxnSpPr>
              <a:cxnSpLocks/>
            </p:cNvCxnSpPr>
            <p:nvPr/>
          </p:nvCxnSpPr>
          <p:spPr>
            <a:xfrm>
              <a:off x="1419498" y="9578804"/>
              <a:ext cx="74099" cy="386839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2D569A6-7264-B941-A6E4-313E5803A6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2018" y="9479772"/>
              <a:ext cx="311890" cy="43058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E72501C-2A64-2D44-B9D6-478387B30F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653" y="9253651"/>
              <a:ext cx="462184" cy="228734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2C8A092-A763-BB46-BCB4-D7174CC76E36}"/>
                </a:ext>
              </a:extLst>
            </p:cNvPr>
            <p:cNvCxnSpPr>
              <a:cxnSpLocks/>
              <a:stCxn id="112" idx="4"/>
            </p:cNvCxnSpPr>
            <p:nvPr/>
          </p:nvCxnSpPr>
          <p:spPr>
            <a:xfrm flipH="1" flipV="1">
              <a:off x="-48005" y="8888264"/>
              <a:ext cx="635434" cy="95260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21DC123-EEEA-834E-B29F-D7F91E817A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5240" y="8360668"/>
              <a:ext cx="431668" cy="343693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A292C77-8374-7F4B-9B40-69D3A5E08B9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6044" y="8012049"/>
              <a:ext cx="245797" cy="494273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C9827A-6A2B-424B-ADEC-8573806780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35041" y="7841878"/>
              <a:ext cx="94699" cy="646586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C77531F-DFCD-6042-9BEB-27ABBF3D98A2}"/>
                </a:ext>
              </a:extLst>
            </p:cNvPr>
            <p:cNvSpPr/>
            <p:nvPr/>
          </p:nvSpPr>
          <p:spPr>
            <a:xfrm rot="720000">
              <a:off x="-173615" y="9263100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AF3C0DC2-09B0-CF43-9DE6-209AEAABC781}"/>
                </a:ext>
              </a:extLst>
            </p:cNvPr>
            <p:cNvSpPr/>
            <p:nvPr/>
          </p:nvSpPr>
          <p:spPr>
            <a:xfrm rot="720000">
              <a:off x="-99817" y="803510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A1BE723-09A7-CF4F-88AE-41C76BE55447}"/>
                </a:ext>
              </a:extLst>
            </p:cNvPr>
            <p:cNvSpPr/>
            <p:nvPr/>
          </p:nvSpPr>
          <p:spPr>
            <a:xfrm rot="720000">
              <a:off x="1251828" y="9880809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11886C67-2733-A44C-A99B-44748F24B88B}"/>
                </a:ext>
              </a:extLst>
            </p:cNvPr>
            <p:cNvSpPr/>
            <p:nvPr/>
          </p:nvSpPr>
          <p:spPr>
            <a:xfrm rot="720000">
              <a:off x="1170269" y="751910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6EE229AC-542C-7846-BE9F-24544F8F587E}"/>
                </a:ext>
              </a:extLst>
            </p:cNvPr>
            <p:cNvSpPr/>
            <p:nvPr/>
          </p:nvSpPr>
          <p:spPr>
            <a:xfrm rot="720000">
              <a:off x="395204" y="974803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F776EBF6-9DD6-9645-A50E-3D7A0CE6540A}"/>
                </a:ext>
              </a:extLst>
            </p:cNvPr>
            <p:cNvSpPr/>
            <p:nvPr/>
          </p:nvSpPr>
          <p:spPr>
            <a:xfrm rot="720000">
              <a:off x="-347391" y="861477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5142AD1-4E5B-8F40-A405-CF17D06EC55D}"/>
                </a:ext>
              </a:extLst>
            </p:cNvPr>
            <p:cNvSpPr/>
            <p:nvPr/>
          </p:nvSpPr>
          <p:spPr>
            <a:xfrm rot="720000">
              <a:off x="435975" y="770097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E2B12852-1FEA-6D4B-95D9-06E75C5B9559}"/>
                </a:ext>
              </a:extLst>
            </p:cNvPr>
            <p:cNvSpPr/>
            <p:nvPr/>
          </p:nvSpPr>
          <p:spPr>
            <a:xfrm>
              <a:off x="587429" y="8349561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AD59F9E-7C0F-B548-9E51-1B3653E83A95}"/>
                </a:ext>
              </a:extLst>
            </p:cNvPr>
            <p:cNvSpPr/>
            <p:nvPr/>
          </p:nvSpPr>
          <p:spPr>
            <a:xfrm>
              <a:off x="978189" y="8670778"/>
              <a:ext cx="114932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ISLAMIC AND CULTURAL HEALTH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BC5AFF5-8BF4-4C4F-B3AD-5FC8A440F656}"/>
                </a:ext>
              </a:extLst>
            </p:cNvPr>
            <p:cNvSpPr/>
            <p:nvPr/>
          </p:nvSpPr>
          <p:spPr>
            <a:xfrm>
              <a:off x="984906" y="7618116"/>
              <a:ext cx="94929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D" sz="1100" dirty="0"/>
                <a:t>TELE-HEALTH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4123032-F419-3247-B2ED-D525905B30EE}"/>
                </a:ext>
              </a:extLst>
            </p:cNvPr>
            <p:cNvSpPr/>
            <p:nvPr/>
          </p:nvSpPr>
          <p:spPr>
            <a:xfrm>
              <a:off x="1005549" y="9912184"/>
              <a:ext cx="177965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ID" sz="1100" dirty="0"/>
                <a:t>COMMUNITY AND CLINICAL PHARMACY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49BED250-AFFA-8442-8FEF-58323D809A12}"/>
                </a:ext>
              </a:extLst>
            </p:cNvPr>
            <p:cNvSpPr/>
            <p:nvPr/>
          </p:nvSpPr>
          <p:spPr>
            <a:xfrm>
              <a:off x="-1009945" y="8055461"/>
              <a:ext cx="150078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DEVELOPMENT OF MEDICAL AND HEALTH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0BF3113-8E8A-7B44-8C31-64961883B5EF}"/>
                </a:ext>
              </a:extLst>
            </p:cNvPr>
            <p:cNvSpPr/>
            <p:nvPr/>
          </p:nvSpPr>
          <p:spPr>
            <a:xfrm>
              <a:off x="-832418" y="9816907"/>
              <a:ext cx="177965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ADVANCE AND SPECIALIZED CLINICAL NURSING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35DE2355-7E2D-F34A-B4DF-0BE3F3BD93DC}"/>
                </a:ext>
              </a:extLst>
            </p:cNvPr>
            <p:cNvSpPr/>
            <p:nvPr/>
          </p:nvSpPr>
          <p:spPr>
            <a:xfrm>
              <a:off x="-1283187" y="9295667"/>
              <a:ext cx="188133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COMMUNITY AND MENTAL HEALTH NURSING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40F0D5A-0693-D94D-9C78-B632C7C5BFCE}"/>
                </a:ext>
              </a:extLst>
            </p:cNvPr>
            <p:cNvSpPr/>
            <p:nvPr/>
          </p:nvSpPr>
          <p:spPr>
            <a:xfrm>
              <a:off x="-194675" y="7601492"/>
              <a:ext cx="129554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D" sz="1100" dirty="0"/>
                <a:t>SHARIAH HOSPITAL</a:t>
              </a:r>
            </a:p>
            <a:p>
              <a:pPr lvl="0" algn="r"/>
              <a:r>
                <a:rPr lang="en-ID" sz="1100" dirty="0"/>
                <a:t>MANAGEMENT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85E3E389-F9F8-6242-938F-9FECBC9B58DC}"/>
                </a:ext>
              </a:extLst>
            </p:cNvPr>
            <p:cNvSpPr/>
            <p:nvPr/>
          </p:nvSpPr>
          <p:spPr>
            <a:xfrm>
              <a:off x="-1503913" y="8720915"/>
              <a:ext cx="177965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ACADEMIC HEALTH SYSTEM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E94D274-9909-D94C-B979-959D75D286CC}"/>
              </a:ext>
            </a:extLst>
          </p:cNvPr>
          <p:cNvGrpSpPr/>
          <p:nvPr/>
        </p:nvGrpSpPr>
        <p:grpSpPr>
          <a:xfrm>
            <a:off x="-597963" y="3386588"/>
            <a:ext cx="3857991" cy="1810205"/>
            <a:chOff x="-1512363" y="10601725"/>
            <a:chExt cx="3857991" cy="1810205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120B396-44B5-DB40-B936-CE56A5E6ED89}"/>
                </a:ext>
              </a:extLst>
            </p:cNvPr>
            <p:cNvCxnSpPr>
              <a:cxnSpLocks/>
              <a:stCxn id="128" idx="12"/>
            </p:cNvCxnSpPr>
            <p:nvPr/>
          </p:nvCxnSpPr>
          <p:spPr>
            <a:xfrm flipH="1">
              <a:off x="377907" y="11722382"/>
              <a:ext cx="468736" cy="4214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96D59DA-8162-1A43-BC5C-8F07CCCF5E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821" y="11488047"/>
              <a:ext cx="641075" cy="1753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D2628A8-63E6-014D-9AFF-0A5F785518ED}"/>
                </a:ext>
              </a:extLst>
            </p:cNvPr>
            <p:cNvCxnSpPr>
              <a:cxnSpLocks/>
            </p:cNvCxnSpPr>
            <p:nvPr/>
          </p:nvCxnSpPr>
          <p:spPr>
            <a:xfrm>
              <a:off x="238672" y="10850851"/>
              <a:ext cx="497650" cy="28664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02A279B-6C6C-2B40-9AEE-5C19446E55BE}"/>
                </a:ext>
              </a:extLst>
            </p:cNvPr>
            <p:cNvSpPr/>
            <p:nvPr/>
          </p:nvSpPr>
          <p:spPr>
            <a:xfrm rot="720000">
              <a:off x="-267314" y="11284592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F7BC9685-C8A9-3649-A3F8-F662936DC48A}"/>
                </a:ext>
              </a:extLst>
            </p:cNvPr>
            <p:cNvSpPr/>
            <p:nvPr/>
          </p:nvSpPr>
          <p:spPr>
            <a:xfrm rot="720000">
              <a:off x="168970" y="11952289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FC8FD136-204A-3A40-BE19-B78BC87745F6}"/>
                </a:ext>
              </a:extLst>
            </p:cNvPr>
            <p:cNvSpPr/>
            <p:nvPr/>
          </p:nvSpPr>
          <p:spPr>
            <a:xfrm rot="720000">
              <a:off x="-28998" y="1060172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E7FCEC1-87BE-EE47-949C-B17FEACA8550}"/>
                </a:ext>
              </a:extLst>
            </p:cNvPr>
            <p:cNvSpPr/>
            <p:nvPr/>
          </p:nvSpPr>
          <p:spPr>
            <a:xfrm>
              <a:off x="667120" y="10704495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60FBCCA9-0B3A-004C-98B6-F99ECA19DE17}"/>
                </a:ext>
              </a:extLst>
            </p:cNvPr>
            <p:cNvSpPr/>
            <p:nvPr/>
          </p:nvSpPr>
          <p:spPr>
            <a:xfrm>
              <a:off x="938987" y="11098460"/>
              <a:ext cx="14066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INTELLIGENT </a:t>
              </a:r>
              <a:r>
                <a:rPr lang="en-ID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PREDICTION AND ASSESSMENT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43C4F80-C954-AC43-9D4A-9AE5448DD168}"/>
                </a:ext>
              </a:extLst>
            </p:cNvPr>
            <p:cNvSpPr/>
            <p:nvPr/>
          </p:nvSpPr>
          <p:spPr>
            <a:xfrm>
              <a:off x="-1117167" y="10624244"/>
              <a:ext cx="185348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NON-DESTRUCTIVE PAVEMENT EVALUATION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EE15601E-C509-284A-8B27-9BE361F09B92}"/>
                </a:ext>
              </a:extLst>
            </p:cNvPr>
            <p:cNvSpPr/>
            <p:nvPr/>
          </p:nvSpPr>
          <p:spPr>
            <a:xfrm>
              <a:off x="-1512363" y="11303952"/>
              <a:ext cx="192280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SMART FARMING FOR INDONESIAN’S CULTIVAR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294F5B89-3B36-9B4D-B328-DC0F4A372EEC}"/>
                </a:ext>
              </a:extLst>
            </p:cNvPr>
            <p:cNvSpPr/>
            <p:nvPr/>
          </p:nvSpPr>
          <p:spPr>
            <a:xfrm>
              <a:off x="-725088" y="11978374"/>
              <a:ext cx="144198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INTELLIGENT HEALTH AID SYSTEM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BC02EA4-49D9-8243-B0AD-56CEBD2B8437}"/>
              </a:ext>
            </a:extLst>
          </p:cNvPr>
          <p:cNvGrpSpPr/>
          <p:nvPr/>
        </p:nvGrpSpPr>
        <p:grpSpPr>
          <a:xfrm>
            <a:off x="-373088" y="5336274"/>
            <a:ext cx="3809879" cy="1960788"/>
            <a:chOff x="-1197153" y="12679274"/>
            <a:chExt cx="3809879" cy="1960788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BA913583-B259-7343-B5FF-5D8AE3365072}"/>
                </a:ext>
              </a:extLst>
            </p:cNvPr>
            <p:cNvCxnSpPr>
              <a:cxnSpLocks/>
              <a:stCxn id="140" idx="14"/>
            </p:cNvCxnSpPr>
            <p:nvPr/>
          </p:nvCxnSpPr>
          <p:spPr>
            <a:xfrm flipH="1" flipV="1">
              <a:off x="711176" y="13027580"/>
              <a:ext cx="345398" cy="3085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7B1A608B-AEA6-714B-864F-1E25F57A5176}"/>
                </a:ext>
              </a:extLst>
            </p:cNvPr>
            <p:cNvCxnSpPr>
              <a:cxnSpLocks/>
              <a:stCxn id="140" idx="13"/>
            </p:cNvCxnSpPr>
            <p:nvPr/>
          </p:nvCxnSpPr>
          <p:spPr>
            <a:xfrm flipH="1" flipV="1">
              <a:off x="284813" y="13640088"/>
              <a:ext cx="647372" cy="6084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90A904F-A142-B34E-80B6-A742D64B734D}"/>
                </a:ext>
              </a:extLst>
            </p:cNvPr>
            <p:cNvCxnSpPr>
              <a:cxnSpLocks/>
              <a:stCxn id="140" idx="12"/>
            </p:cNvCxnSpPr>
            <p:nvPr/>
          </p:nvCxnSpPr>
          <p:spPr>
            <a:xfrm flipH="1">
              <a:off x="427628" y="14065827"/>
              <a:ext cx="628946" cy="3503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FB05DE1-2397-E545-836D-0F14835F5558}"/>
                </a:ext>
              </a:extLst>
            </p:cNvPr>
            <p:cNvSpPr/>
            <p:nvPr/>
          </p:nvSpPr>
          <p:spPr>
            <a:xfrm rot="720000">
              <a:off x="360656" y="1268599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F75AA457-77C5-CD4C-B8DA-280747445C50}"/>
                </a:ext>
              </a:extLst>
            </p:cNvPr>
            <p:cNvSpPr/>
            <p:nvPr/>
          </p:nvSpPr>
          <p:spPr>
            <a:xfrm rot="720000">
              <a:off x="66077" y="1341904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8C8D292D-8455-FA4F-A0FC-E5C24610555A}"/>
                </a:ext>
              </a:extLst>
            </p:cNvPr>
            <p:cNvSpPr/>
            <p:nvPr/>
          </p:nvSpPr>
          <p:spPr>
            <a:xfrm rot="720000">
              <a:off x="201197" y="1418042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37622D88-6726-954C-BE58-56EE5A6A9DC6}"/>
                </a:ext>
              </a:extLst>
            </p:cNvPr>
            <p:cNvSpPr/>
            <p:nvPr/>
          </p:nvSpPr>
          <p:spPr>
            <a:xfrm>
              <a:off x="877051" y="13047940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DF51047D-6D12-D644-8F55-E68D5A1BB920}"/>
                </a:ext>
              </a:extLst>
            </p:cNvPr>
            <p:cNvSpPr/>
            <p:nvPr/>
          </p:nvSpPr>
          <p:spPr>
            <a:xfrm>
              <a:off x="1065777" y="13447578"/>
              <a:ext cx="15469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SUSTAINABLE INFRASTUCTURE MATERIALS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668A1844-2013-FE41-8931-5D70102E5EBE}"/>
                </a:ext>
              </a:extLst>
            </p:cNvPr>
            <p:cNvSpPr/>
            <p:nvPr/>
          </p:nvSpPr>
          <p:spPr>
            <a:xfrm>
              <a:off x="-669521" y="12679274"/>
              <a:ext cx="165622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GREEN CONCRETE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SUSTAINABLE MATERIALS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A1B019C-2653-704E-8A84-31F05CEF2039}"/>
                </a:ext>
              </a:extLst>
            </p:cNvPr>
            <p:cNvSpPr/>
            <p:nvPr/>
          </p:nvSpPr>
          <p:spPr>
            <a:xfrm>
              <a:off x="-1197153" y="13410658"/>
              <a:ext cx="180209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SUSTAINABLE 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GEOTECHNICAL MATERIALS 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10728098-D124-8845-BB98-597723F024E6}"/>
                </a:ext>
              </a:extLst>
            </p:cNvPr>
            <p:cNvSpPr/>
            <p:nvPr/>
          </p:nvSpPr>
          <p:spPr>
            <a:xfrm>
              <a:off x="-655322" y="14177946"/>
              <a:ext cx="144943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RECYLCED PAVEMENT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MATERIALS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53F2BF6E-FEB8-5041-A40D-7A4A66FCCDCB}"/>
              </a:ext>
            </a:extLst>
          </p:cNvPr>
          <p:cNvGrpSpPr/>
          <p:nvPr/>
        </p:nvGrpSpPr>
        <p:grpSpPr>
          <a:xfrm>
            <a:off x="3772223" y="274523"/>
            <a:ext cx="3938055" cy="3191246"/>
            <a:chOff x="2857823" y="7489660"/>
            <a:chExt cx="3938055" cy="3191246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C6B5AE0C-3007-B849-B778-908A73912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1742" y="7869398"/>
              <a:ext cx="24874" cy="537753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DEEECCB0-FBCF-494C-8377-D0A248C473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98904" y="8410267"/>
              <a:ext cx="519577" cy="35329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983CC50F-5D25-9B44-A40F-57ED651274B1}"/>
                </a:ext>
              </a:extLst>
            </p:cNvPr>
            <p:cNvCxnSpPr>
              <a:cxnSpLocks/>
              <a:stCxn id="240" idx="14"/>
            </p:cNvCxnSpPr>
            <p:nvPr/>
          </p:nvCxnSpPr>
          <p:spPr>
            <a:xfrm flipH="1" flipV="1">
              <a:off x="4355927" y="8239145"/>
              <a:ext cx="370850" cy="33601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79D54D65-9B7E-2943-B181-476907C5D3C9}"/>
                </a:ext>
              </a:extLst>
            </p:cNvPr>
            <p:cNvCxnSpPr>
              <a:cxnSpLocks/>
            </p:cNvCxnSpPr>
            <p:nvPr/>
          </p:nvCxnSpPr>
          <p:spPr>
            <a:xfrm>
              <a:off x="5335707" y="9600210"/>
              <a:ext cx="0" cy="1080696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73B53899-17F4-8D49-B55E-2A14F2DD98FC}"/>
                </a:ext>
              </a:extLst>
            </p:cNvPr>
            <p:cNvCxnSpPr>
              <a:cxnSpLocks/>
            </p:cNvCxnSpPr>
            <p:nvPr/>
          </p:nvCxnSpPr>
          <p:spPr>
            <a:xfrm>
              <a:off x="5589136" y="9408252"/>
              <a:ext cx="353233" cy="43034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3E1F7F99-445D-F749-AD14-43674A3AA4C8}"/>
                </a:ext>
              </a:extLst>
            </p:cNvPr>
            <p:cNvCxnSpPr>
              <a:cxnSpLocks/>
              <a:endCxn id="240" idx="6"/>
            </p:cNvCxnSpPr>
            <p:nvPr/>
          </p:nvCxnSpPr>
          <p:spPr>
            <a:xfrm flipV="1">
              <a:off x="4347767" y="9462549"/>
              <a:ext cx="463739" cy="36746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6E41D5F2-977A-9B48-B6BF-B51CB937722A}"/>
                </a:ext>
              </a:extLst>
            </p:cNvPr>
            <p:cNvCxnSpPr>
              <a:cxnSpLocks/>
              <a:stCxn id="240" idx="4"/>
            </p:cNvCxnSpPr>
            <p:nvPr/>
          </p:nvCxnSpPr>
          <p:spPr>
            <a:xfrm flipH="1" flipV="1">
              <a:off x="4011596" y="8898152"/>
              <a:ext cx="535658" cy="227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3F89D4F-4F1C-0041-AC3D-58F1C8F20563}"/>
                </a:ext>
              </a:extLst>
            </p:cNvPr>
            <p:cNvSpPr/>
            <p:nvPr/>
          </p:nvSpPr>
          <p:spPr>
            <a:xfrm rot="720000">
              <a:off x="3671663" y="867268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921946FB-A0BF-A04E-9E1F-F464EF9EC5FC}"/>
                </a:ext>
              </a:extLst>
            </p:cNvPr>
            <p:cNvSpPr/>
            <p:nvPr/>
          </p:nvSpPr>
          <p:spPr>
            <a:xfrm rot="720000">
              <a:off x="5998302" y="816452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80D96BE-A0CA-E349-97D9-68638C22FF14}"/>
                </a:ext>
              </a:extLst>
            </p:cNvPr>
            <p:cNvSpPr/>
            <p:nvPr/>
          </p:nvSpPr>
          <p:spPr>
            <a:xfrm rot="720000">
              <a:off x="5012546" y="7593934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0E0DD8E-7A79-804F-96A5-DA3EA0793159}"/>
                </a:ext>
              </a:extLst>
            </p:cNvPr>
            <p:cNvSpPr/>
            <p:nvPr/>
          </p:nvSpPr>
          <p:spPr>
            <a:xfrm rot="720000">
              <a:off x="4153651" y="9612834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0F9A341-FCFF-994F-8619-9031336D7FD2}"/>
                </a:ext>
              </a:extLst>
            </p:cNvPr>
            <p:cNvSpPr/>
            <p:nvPr/>
          </p:nvSpPr>
          <p:spPr>
            <a:xfrm rot="720000">
              <a:off x="5734169" y="963479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850C7FB-7C7F-1545-815F-0912EAC43DFA}"/>
                </a:ext>
              </a:extLst>
            </p:cNvPr>
            <p:cNvSpPr/>
            <p:nvPr/>
          </p:nvSpPr>
          <p:spPr>
            <a:xfrm rot="720000">
              <a:off x="4016838" y="7910902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1C279581-6D8D-FB4D-B497-B3BEB8205596}"/>
                </a:ext>
              </a:extLst>
            </p:cNvPr>
            <p:cNvSpPr/>
            <p:nvPr/>
          </p:nvSpPr>
          <p:spPr>
            <a:xfrm>
              <a:off x="4547254" y="8286921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BCC5AFB9-3CCD-C743-94FD-19B2307FF9EA}"/>
                </a:ext>
              </a:extLst>
            </p:cNvPr>
            <p:cNvSpPr/>
            <p:nvPr/>
          </p:nvSpPr>
          <p:spPr>
            <a:xfrm>
              <a:off x="4796188" y="8559670"/>
              <a:ext cx="152813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ID" sz="1200" b="1" dirty="0"/>
                <a:t>MATERIALS,</a:t>
              </a:r>
            </a:p>
            <a:p>
              <a:pPr lvl="0"/>
              <a:r>
                <a:rPr lang="en-ID" sz="1200" b="1" dirty="0"/>
                <a:t>BIOMEDICAL SCIENCE AND ENGINEERING</a:t>
              </a: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447135C5-18EF-5D4C-B47F-2DF2C8FABC6F}"/>
                </a:ext>
              </a:extLst>
            </p:cNvPr>
            <p:cNvSpPr/>
            <p:nvPr/>
          </p:nvSpPr>
          <p:spPr>
            <a:xfrm>
              <a:off x="2965439" y="7824832"/>
              <a:ext cx="1699568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NANO AND COMPOSITE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MATERIALS FOR MEDICAL 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APPLICATION</a:t>
              </a: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CFF9B8CA-9FB2-1843-9A12-CF03BAE86D13}"/>
                </a:ext>
              </a:extLst>
            </p:cNvPr>
            <p:cNvSpPr/>
            <p:nvPr/>
          </p:nvSpPr>
          <p:spPr>
            <a:xfrm>
              <a:off x="4456454" y="7489660"/>
              <a:ext cx="1303563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MEDICAL AIDS AND</a:t>
              </a:r>
            </a:p>
            <a:p>
              <a:pPr algn="r" fontAlgn="b"/>
              <a:r>
                <a:rPr lang="en-ID" sz="1100" dirty="0"/>
                <a:t> MONITORING</a:t>
              </a:r>
            </a:p>
            <a:p>
              <a:pPr algn="r" fontAlgn="b"/>
              <a:r>
                <a:rPr lang="en-ID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EQUIPMENT</a:t>
              </a: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78069954-B8F3-8947-A816-715E1626EE84}"/>
                </a:ext>
              </a:extLst>
            </p:cNvPr>
            <p:cNvSpPr/>
            <p:nvPr/>
          </p:nvSpPr>
          <p:spPr>
            <a:xfrm>
              <a:off x="5729560" y="8278625"/>
              <a:ext cx="10663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en-ID" sz="1100" dirty="0"/>
                <a:t>HALAL SCIENCE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996CB08-0CF4-984F-955B-34C6B7B75A15}"/>
                </a:ext>
              </a:extLst>
            </p:cNvPr>
            <p:cNvSpPr/>
            <p:nvPr/>
          </p:nvSpPr>
          <p:spPr>
            <a:xfrm>
              <a:off x="3303674" y="9656155"/>
              <a:ext cx="149932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ID" sz="1100" dirty="0"/>
                <a:t>INTELLIGENT HEALTH AID SYSTEM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EAAE8B03-6585-3D4B-A032-507F0BCAECC6}"/>
                </a:ext>
              </a:extLst>
            </p:cNvPr>
            <p:cNvSpPr/>
            <p:nvPr/>
          </p:nvSpPr>
          <p:spPr>
            <a:xfrm>
              <a:off x="5555809" y="9648167"/>
              <a:ext cx="119626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ID" sz="1100" dirty="0"/>
                <a:t>MOLECULAR</a:t>
              </a:r>
            </a:p>
            <a:p>
              <a:pPr lvl="0"/>
              <a:r>
                <a:rPr lang="en-ID" sz="1100" dirty="0"/>
                <a:t>DIAGNOSIS AND</a:t>
              </a:r>
            </a:p>
            <a:p>
              <a:pPr lvl="0"/>
              <a:r>
                <a:rPr lang="en-ID" sz="1100" dirty="0"/>
                <a:t>DETECTION</a:t>
              </a: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95DF670C-01E2-7041-9900-B4A8508F6D4A}"/>
                </a:ext>
              </a:extLst>
            </p:cNvPr>
            <p:cNvSpPr/>
            <p:nvPr/>
          </p:nvSpPr>
          <p:spPr>
            <a:xfrm>
              <a:off x="2857823" y="8706028"/>
              <a:ext cx="14048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TEST BASIC MEDICAL MATERIAL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DC3A891-7FAC-0A43-A9A4-E8FD9868E0B5}"/>
              </a:ext>
            </a:extLst>
          </p:cNvPr>
          <p:cNvGrpSpPr/>
          <p:nvPr/>
        </p:nvGrpSpPr>
        <p:grpSpPr>
          <a:xfrm>
            <a:off x="6869942" y="-151278"/>
            <a:ext cx="3463892" cy="1868161"/>
            <a:chOff x="5955542" y="7063859"/>
            <a:chExt cx="3463892" cy="1868161"/>
          </a:xfrm>
        </p:grpSpPr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C3B95E02-E8B7-564B-A448-8D125B679BB5}"/>
                </a:ext>
              </a:extLst>
            </p:cNvPr>
            <p:cNvCxnSpPr>
              <a:cxnSpLocks/>
            </p:cNvCxnSpPr>
            <p:nvPr/>
          </p:nvCxnSpPr>
          <p:spPr>
            <a:xfrm>
              <a:off x="7158386" y="7911938"/>
              <a:ext cx="331645" cy="18151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FD9A095B-83F3-124B-A951-BD5AB25618EB}"/>
                </a:ext>
              </a:extLst>
            </p:cNvPr>
            <p:cNvCxnSpPr>
              <a:cxnSpLocks/>
            </p:cNvCxnSpPr>
            <p:nvPr/>
          </p:nvCxnSpPr>
          <p:spPr>
            <a:xfrm>
              <a:off x="7674660" y="7416327"/>
              <a:ext cx="226222" cy="34985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95AE7D1B-E0B0-A644-86D8-16E2564D69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40540" y="7400188"/>
              <a:ext cx="175164" cy="3978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C9D72ECE-61AE-7E4C-A9B0-A2822469188A}"/>
                </a:ext>
              </a:extLst>
            </p:cNvPr>
            <p:cNvSpPr/>
            <p:nvPr/>
          </p:nvSpPr>
          <p:spPr>
            <a:xfrm>
              <a:off x="7454089" y="7628374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B9B5BD0A-09A6-0740-8216-5B7C236CB108}"/>
                </a:ext>
              </a:extLst>
            </p:cNvPr>
            <p:cNvSpPr/>
            <p:nvPr/>
          </p:nvSpPr>
          <p:spPr>
            <a:xfrm>
              <a:off x="7424961" y="7809381"/>
              <a:ext cx="127620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APPLIED TECHNOLOGY FOR MICRO BUSINESS SYSTEM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F3346EFF-6019-934E-AC5B-9B99BBEFDA66}"/>
                </a:ext>
              </a:extLst>
            </p:cNvPr>
            <p:cNvSpPr/>
            <p:nvPr/>
          </p:nvSpPr>
          <p:spPr>
            <a:xfrm rot="720000">
              <a:off x="6823077" y="7590228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A424CBC-A9D3-3A44-9125-A7087B8E39A9}"/>
                </a:ext>
              </a:extLst>
            </p:cNvPr>
            <p:cNvSpPr/>
            <p:nvPr/>
          </p:nvSpPr>
          <p:spPr>
            <a:xfrm rot="720000">
              <a:off x="7403903" y="7063859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19A447AB-9FE7-0F4C-9A15-F126E86F7585}"/>
                </a:ext>
              </a:extLst>
            </p:cNvPr>
            <p:cNvSpPr/>
            <p:nvPr/>
          </p:nvSpPr>
          <p:spPr>
            <a:xfrm rot="720000">
              <a:off x="8282743" y="7083942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4109DBFA-A605-7C4C-B521-B4D535B38B33}"/>
                </a:ext>
              </a:extLst>
            </p:cNvPr>
            <p:cNvSpPr/>
            <p:nvPr/>
          </p:nvSpPr>
          <p:spPr>
            <a:xfrm>
              <a:off x="5955542" y="7527417"/>
              <a:ext cx="1521928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INFORMATION SYSTEM FOR MICRO-INDUSTRY AND 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8203584C-81DD-C541-8C91-CC51469F94B1}"/>
                </a:ext>
              </a:extLst>
            </p:cNvPr>
            <p:cNvSpPr/>
            <p:nvPr/>
          </p:nvSpPr>
          <p:spPr>
            <a:xfrm>
              <a:off x="6356822" y="7081629"/>
              <a:ext cx="173514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IoT FOR  MICRO-INDUSTRY AND 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AAC55C2F-F272-394A-8BBE-1AA7A9BAFD6A}"/>
                </a:ext>
              </a:extLst>
            </p:cNvPr>
            <p:cNvSpPr/>
            <p:nvPr/>
          </p:nvSpPr>
          <p:spPr>
            <a:xfrm>
              <a:off x="8034929" y="7115527"/>
              <a:ext cx="138450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BIG DATA AND MACHINE LEARNING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7881F44-5FBF-4D47-80BE-436F8F9EED8E}"/>
              </a:ext>
            </a:extLst>
          </p:cNvPr>
          <p:cNvGrpSpPr/>
          <p:nvPr/>
        </p:nvGrpSpPr>
        <p:grpSpPr>
          <a:xfrm>
            <a:off x="9153339" y="281156"/>
            <a:ext cx="2834835" cy="2013383"/>
            <a:chOff x="8238939" y="7496293"/>
            <a:chExt cx="2834835" cy="2013383"/>
          </a:xfrm>
        </p:grpSpPr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D57B5DFF-1175-5646-B8A8-9D4D4CA3CA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99284" y="8635215"/>
              <a:ext cx="175164" cy="3978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779DCB6C-CD9D-5342-B6D8-6D0F969AF364}"/>
                </a:ext>
              </a:extLst>
            </p:cNvPr>
            <p:cNvCxnSpPr>
              <a:cxnSpLocks/>
            </p:cNvCxnSpPr>
            <p:nvPr/>
          </p:nvCxnSpPr>
          <p:spPr>
            <a:xfrm>
              <a:off x="10000427" y="8650379"/>
              <a:ext cx="219247" cy="47599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4077D450-0EAA-524C-A651-1162D38AD52F}"/>
                </a:ext>
              </a:extLst>
            </p:cNvPr>
            <p:cNvSpPr/>
            <p:nvPr/>
          </p:nvSpPr>
          <p:spPr>
            <a:xfrm>
              <a:off x="9098936" y="749629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948644CF-4965-D042-A03A-932E16B221DA}"/>
                </a:ext>
              </a:extLst>
            </p:cNvPr>
            <p:cNvSpPr/>
            <p:nvPr/>
          </p:nvSpPr>
          <p:spPr>
            <a:xfrm>
              <a:off x="9228037" y="7849137"/>
              <a:ext cx="11261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DIGITAL FORENSIC &amp; SECURITY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D4B503D-AC14-744D-A3EE-4B9AA91C7BE0}"/>
                </a:ext>
              </a:extLst>
            </p:cNvPr>
            <p:cNvSpPr/>
            <p:nvPr/>
          </p:nvSpPr>
          <p:spPr>
            <a:xfrm rot="720000">
              <a:off x="8977029" y="893718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877F9FF6-F344-134B-ADFA-CDF161A05D0B}"/>
                </a:ext>
              </a:extLst>
            </p:cNvPr>
            <p:cNvSpPr/>
            <p:nvPr/>
          </p:nvSpPr>
          <p:spPr>
            <a:xfrm rot="720000">
              <a:off x="10007815" y="8941314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7ADA7826-8C82-F549-BB48-3FAEE87D7F16}"/>
                </a:ext>
              </a:extLst>
            </p:cNvPr>
            <p:cNvSpPr/>
            <p:nvPr/>
          </p:nvSpPr>
          <p:spPr>
            <a:xfrm>
              <a:off x="8238939" y="8909512"/>
              <a:ext cx="132398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DIGITAL FORENSIC FOR MICRO-BUSINESS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DBF821BB-0E67-C649-9EC0-FE363DE37B53}"/>
                </a:ext>
              </a:extLst>
            </p:cNvPr>
            <p:cNvSpPr/>
            <p:nvPr/>
          </p:nvSpPr>
          <p:spPr>
            <a:xfrm>
              <a:off x="9749792" y="9061634"/>
              <a:ext cx="13239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CYBER SECURITY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7D3E10AF-7EB2-E047-BE07-1AC4D7481A0C}"/>
              </a:ext>
            </a:extLst>
          </p:cNvPr>
          <p:cNvGrpSpPr/>
          <p:nvPr/>
        </p:nvGrpSpPr>
        <p:grpSpPr>
          <a:xfrm>
            <a:off x="10413042" y="-563452"/>
            <a:ext cx="3377318" cy="2140446"/>
            <a:chOff x="9498642" y="6651685"/>
            <a:chExt cx="3377318" cy="2140446"/>
          </a:xfrm>
        </p:grpSpPr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8F49990C-AFBE-E541-90EB-C9AE23D70B3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51986" y="7275327"/>
              <a:ext cx="227380" cy="33419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1F0DBE9C-0102-D242-87F0-BC7BD50A5F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30913" y="6938287"/>
              <a:ext cx="13111" cy="66431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EB85D2C5-251F-354E-A7D5-9AC7B619E5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61392" y="7340486"/>
              <a:ext cx="362100" cy="40323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C27309A0-2367-2746-9713-1F01E402D526}"/>
                </a:ext>
              </a:extLst>
            </p:cNvPr>
            <p:cNvSpPr/>
            <p:nvPr/>
          </p:nvSpPr>
          <p:spPr>
            <a:xfrm>
              <a:off x="10595799" y="7488485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FE557E06-4CEF-464C-B406-A4952511CFCF}"/>
                </a:ext>
              </a:extLst>
            </p:cNvPr>
            <p:cNvSpPr/>
            <p:nvPr/>
          </p:nvSpPr>
          <p:spPr>
            <a:xfrm>
              <a:off x="10779381" y="7923459"/>
              <a:ext cx="12210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200" b="1" dirty="0"/>
                <a:t>SENSORS, ROBOTICS AND AUTOMATION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7DB36B6D-A875-C445-A74F-F416725FE7A1}"/>
                </a:ext>
              </a:extLst>
            </p:cNvPr>
            <p:cNvSpPr/>
            <p:nvPr/>
          </p:nvSpPr>
          <p:spPr>
            <a:xfrm rot="720000">
              <a:off x="10438764" y="690223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45A3CEE3-46A2-E54A-8397-812DFCA3685C}"/>
                </a:ext>
              </a:extLst>
            </p:cNvPr>
            <p:cNvSpPr/>
            <p:nvPr/>
          </p:nvSpPr>
          <p:spPr>
            <a:xfrm rot="720000">
              <a:off x="11118859" y="665168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C58C29AA-3E43-1E4D-BB78-8FC5464C46F8}"/>
                </a:ext>
              </a:extLst>
            </p:cNvPr>
            <p:cNvSpPr/>
            <p:nvPr/>
          </p:nvSpPr>
          <p:spPr>
            <a:xfrm rot="720000">
              <a:off x="11766761" y="698461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2C683C2A-6A1D-544E-B7CE-2AB7358EA587}"/>
                </a:ext>
              </a:extLst>
            </p:cNvPr>
            <p:cNvSpPr/>
            <p:nvPr/>
          </p:nvSpPr>
          <p:spPr>
            <a:xfrm>
              <a:off x="9498642" y="6986624"/>
              <a:ext cx="151856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100" dirty="0"/>
                <a:t>DISASTER AND EMERGENCY ROBOT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31B4CE5A-34E6-1540-B470-EE3A59B6B511}"/>
                </a:ext>
              </a:extLst>
            </p:cNvPr>
            <p:cNvSpPr/>
            <p:nvPr/>
          </p:nvSpPr>
          <p:spPr>
            <a:xfrm>
              <a:off x="10606388" y="6657444"/>
              <a:ext cx="151856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n-ID" sz="1100" dirty="0"/>
                <a:t>SMART SURVEILLANCE SYSTEM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94F0365F-7608-C44D-A9E7-7403533DEBD0}"/>
                </a:ext>
              </a:extLst>
            </p:cNvPr>
            <p:cNvSpPr/>
            <p:nvPr/>
          </p:nvSpPr>
          <p:spPr>
            <a:xfrm>
              <a:off x="11585613" y="7027159"/>
              <a:ext cx="129034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INTELLIGENT MACHINE VISION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0C34ACAC-3015-B546-9B44-9D6710F1461C}"/>
              </a:ext>
            </a:extLst>
          </p:cNvPr>
          <p:cNvGrpSpPr/>
          <p:nvPr/>
        </p:nvGrpSpPr>
        <p:grpSpPr>
          <a:xfrm>
            <a:off x="8694414" y="2684238"/>
            <a:ext cx="3234187" cy="2676236"/>
            <a:chOff x="7780014" y="9899375"/>
            <a:chExt cx="3234187" cy="2676236"/>
          </a:xfrm>
        </p:grpSpPr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7F779941-67F7-304E-A9A0-8A8DC51985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82565" y="10175909"/>
              <a:ext cx="62002" cy="63300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2B371943-28B6-074D-B81D-DDE94AD845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30675" y="10478374"/>
              <a:ext cx="454302" cy="51281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981CB578-A31E-EC48-B452-921613C44C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9701" y="11065701"/>
              <a:ext cx="658974" cy="1529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DEF45CF2-091F-D345-94A4-52D614D5465C}"/>
                </a:ext>
              </a:extLst>
            </p:cNvPr>
            <p:cNvCxnSpPr>
              <a:cxnSpLocks/>
            </p:cNvCxnSpPr>
            <p:nvPr/>
          </p:nvCxnSpPr>
          <p:spPr>
            <a:xfrm>
              <a:off x="9217368" y="11482284"/>
              <a:ext cx="710121" cy="23644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728DB31E-BA7B-EF4F-8E97-34D7BF6458E5}"/>
                </a:ext>
              </a:extLst>
            </p:cNvPr>
            <p:cNvCxnSpPr>
              <a:cxnSpLocks/>
            </p:cNvCxnSpPr>
            <p:nvPr/>
          </p:nvCxnSpPr>
          <p:spPr>
            <a:xfrm>
              <a:off x="8972026" y="11762686"/>
              <a:ext cx="371499" cy="52672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75624E0A-B4DE-AB4D-B4EF-DAE5FF23EA9E}"/>
                </a:ext>
              </a:extLst>
            </p:cNvPr>
            <p:cNvSpPr/>
            <p:nvPr/>
          </p:nvSpPr>
          <p:spPr>
            <a:xfrm>
              <a:off x="8039840" y="10663089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87F24EF9-850C-DF44-B1DD-C244EB8BA20B}"/>
                </a:ext>
              </a:extLst>
            </p:cNvPr>
            <p:cNvSpPr/>
            <p:nvPr/>
          </p:nvSpPr>
          <p:spPr>
            <a:xfrm rot="720000">
              <a:off x="8585277" y="989937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A0E071AE-5CE3-944A-AD38-0850033AFBC9}"/>
                </a:ext>
              </a:extLst>
            </p:cNvPr>
            <p:cNvSpPr/>
            <p:nvPr/>
          </p:nvSpPr>
          <p:spPr>
            <a:xfrm rot="720000">
              <a:off x="9386131" y="10188461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E5E41785-D30E-0844-A5EC-10D4BBB3F821}"/>
                </a:ext>
              </a:extLst>
            </p:cNvPr>
            <p:cNvSpPr/>
            <p:nvPr/>
          </p:nvSpPr>
          <p:spPr>
            <a:xfrm rot="720000">
              <a:off x="9779976" y="1079931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BD0D657C-21B9-544B-9AA3-FDD6AA7009EE}"/>
                </a:ext>
              </a:extLst>
            </p:cNvPr>
            <p:cNvSpPr/>
            <p:nvPr/>
          </p:nvSpPr>
          <p:spPr>
            <a:xfrm rot="720000">
              <a:off x="9730007" y="1152651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D9140AAC-9CC8-4D44-8D05-3E1B28BCD7B5}"/>
                </a:ext>
              </a:extLst>
            </p:cNvPr>
            <p:cNvSpPr/>
            <p:nvPr/>
          </p:nvSpPr>
          <p:spPr>
            <a:xfrm rot="720000">
              <a:off x="9130054" y="12115970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51EA2BC6-6003-454E-A8C8-375031E0BFA4}"/>
                </a:ext>
              </a:extLst>
            </p:cNvPr>
            <p:cNvSpPr/>
            <p:nvPr/>
          </p:nvSpPr>
          <p:spPr>
            <a:xfrm>
              <a:off x="8204359" y="9992685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TWO-PHASE FLOW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66DA7FE8-B97D-D549-9C6F-675C5515DBB7}"/>
                </a:ext>
              </a:extLst>
            </p:cNvPr>
            <p:cNvSpPr/>
            <p:nvPr/>
          </p:nvSpPr>
          <p:spPr>
            <a:xfrm>
              <a:off x="7780014" y="11118432"/>
              <a:ext cx="15688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INTELLIGENT POWER SYSTEM</a:t>
              </a:r>
              <a:endParaRPr lang="en-ID" sz="12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B1812C90-641E-F84A-9511-A4747C811045}"/>
                </a:ext>
              </a:extLst>
            </p:cNvPr>
            <p:cNvSpPr/>
            <p:nvPr/>
          </p:nvSpPr>
          <p:spPr>
            <a:xfrm>
              <a:off x="9195123" y="10340981"/>
              <a:ext cx="120249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SMART GRID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F35B378E-D143-1A48-831B-8AFA678533DD}"/>
                </a:ext>
              </a:extLst>
            </p:cNvPr>
            <p:cNvSpPr/>
            <p:nvPr/>
          </p:nvSpPr>
          <p:spPr>
            <a:xfrm>
              <a:off x="9445328" y="10944472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ENERGY STORAGE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083E0856-CE0B-BD42-8B2D-91E3E91DED1D}"/>
                </a:ext>
              </a:extLst>
            </p:cNvPr>
            <p:cNvSpPr/>
            <p:nvPr/>
          </p:nvSpPr>
          <p:spPr>
            <a:xfrm>
              <a:off x="9404694" y="11658383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ENERGY EFFICIENT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0C8B09C9-ADDF-7D4F-9A26-3160E8A15177}"/>
                </a:ext>
              </a:extLst>
            </p:cNvPr>
            <p:cNvSpPr/>
            <p:nvPr/>
          </p:nvSpPr>
          <p:spPr>
            <a:xfrm>
              <a:off x="8787991" y="12224330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HYBRID POWER SYSTEM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8257FC0B-F2A0-5E4D-91F3-B368E04EDE84}"/>
              </a:ext>
            </a:extLst>
          </p:cNvPr>
          <p:cNvGrpSpPr/>
          <p:nvPr/>
        </p:nvGrpSpPr>
        <p:grpSpPr>
          <a:xfrm>
            <a:off x="8906009" y="5653518"/>
            <a:ext cx="3313459" cy="2228252"/>
            <a:chOff x="7991609" y="12868655"/>
            <a:chExt cx="3313459" cy="2228252"/>
          </a:xfrm>
        </p:grpSpPr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011A156F-0917-0A4F-A9B0-86FC9C79A0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6477" y="13094448"/>
              <a:ext cx="474303" cy="28952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523776B9-2912-9045-B0F2-60558CFC2C0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97395" y="13708851"/>
              <a:ext cx="533186" cy="386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4C3A7D47-1AA6-9E47-AB9D-947AB0E680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97032" y="14061865"/>
              <a:ext cx="403490" cy="28740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8089F19D-84E0-104A-A33D-557186FDB1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10468" y="14249691"/>
              <a:ext cx="260743" cy="57466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B30F1FA8-96C9-6540-801E-64EBF9FAC16B}"/>
                </a:ext>
              </a:extLst>
            </p:cNvPr>
            <p:cNvSpPr/>
            <p:nvPr/>
          </p:nvSpPr>
          <p:spPr>
            <a:xfrm>
              <a:off x="8130723" y="13025504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3000" b="1" dirty="0">
                <a:solidFill>
                  <a:schemeClr val="bg1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10F2CAB7-5B02-DC44-BF44-DB7D217780F3}"/>
                </a:ext>
              </a:extLst>
            </p:cNvPr>
            <p:cNvSpPr/>
            <p:nvPr/>
          </p:nvSpPr>
          <p:spPr>
            <a:xfrm>
              <a:off x="7991609" y="13386624"/>
              <a:ext cx="13036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b"/>
              <a:r>
                <a:rPr lang="en-ID" sz="1200" b="1" dirty="0"/>
                <a:t>INTELLIGENT</a:t>
              </a:r>
            </a:p>
            <a:p>
              <a:pPr algn="r" fontAlgn="b"/>
              <a:r>
                <a:rPr lang="en-ID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TRANSPORT SYSTEM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9ACB51CC-C34E-CB4F-8126-9671632088AA}"/>
                </a:ext>
              </a:extLst>
            </p:cNvPr>
            <p:cNvSpPr/>
            <p:nvPr/>
          </p:nvSpPr>
          <p:spPr>
            <a:xfrm rot="720000">
              <a:off x="9561264" y="12870995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B44C05FE-58EE-3C4D-A952-DAFFCD6D6E1C}"/>
                </a:ext>
              </a:extLst>
            </p:cNvPr>
            <p:cNvSpPr/>
            <p:nvPr/>
          </p:nvSpPr>
          <p:spPr>
            <a:xfrm rot="720000">
              <a:off x="9794263" y="13517670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0E82CFEB-90D3-1345-8AD2-AA43BE4FFCC2}"/>
                </a:ext>
              </a:extLst>
            </p:cNvPr>
            <p:cNvSpPr/>
            <p:nvPr/>
          </p:nvSpPr>
          <p:spPr>
            <a:xfrm rot="720000">
              <a:off x="9519138" y="14165653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B1E44BB6-0F77-B043-A679-2E03B7134DB4}"/>
                </a:ext>
              </a:extLst>
            </p:cNvPr>
            <p:cNvSpPr/>
            <p:nvPr/>
          </p:nvSpPr>
          <p:spPr>
            <a:xfrm rot="720000">
              <a:off x="8960136" y="14637266"/>
              <a:ext cx="473790" cy="4596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3A508E38-078E-AF44-8988-88F588161637}"/>
                </a:ext>
              </a:extLst>
            </p:cNvPr>
            <p:cNvSpPr/>
            <p:nvPr/>
          </p:nvSpPr>
          <p:spPr>
            <a:xfrm>
              <a:off x="9451135" y="12868655"/>
              <a:ext cx="165055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INNOVATIVE TRANSPORTATION TECHNOLOGIES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8926A0FE-13D5-4C45-A63F-B3D6AEF3F73E}"/>
                </a:ext>
              </a:extLst>
            </p:cNvPr>
            <p:cNvSpPr/>
            <p:nvPr/>
          </p:nvSpPr>
          <p:spPr>
            <a:xfrm>
              <a:off x="9736195" y="13425048"/>
              <a:ext cx="156887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INTELLIGENT  TRANSPORT SYSTEM AND MONITORING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13A50793-CFBB-7045-B28F-D2F12BA053A7}"/>
                </a:ext>
              </a:extLst>
            </p:cNvPr>
            <p:cNvSpPr/>
            <p:nvPr/>
          </p:nvSpPr>
          <p:spPr>
            <a:xfrm>
              <a:off x="9429716" y="14200680"/>
              <a:ext cx="156887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ENABLE ONLINE TRANSPORTATION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B4AC5EF9-0092-1442-8B2E-7765DB6CEDE7}"/>
                </a:ext>
              </a:extLst>
            </p:cNvPr>
            <p:cNvSpPr/>
            <p:nvPr/>
          </p:nvSpPr>
          <p:spPr>
            <a:xfrm>
              <a:off x="8612958" y="14793507"/>
              <a:ext cx="156887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ID" sz="1100" dirty="0"/>
                <a:t>RAILWAY ENGINEERING</a:t>
              </a:r>
              <a:endParaRPr lang="en-ID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08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8F658E67-F0DF-8142-8114-E34217D9FF68}"/>
              </a:ext>
            </a:extLst>
          </p:cNvPr>
          <p:cNvSpPr/>
          <p:nvPr/>
        </p:nvSpPr>
        <p:spPr>
          <a:xfrm>
            <a:off x="2067500" y="451412"/>
            <a:ext cx="8057000" cy="2977588"/>
          </a:xfrm>
          <a:custGeom>
            <a:avLst/>
            <a:gdLst>
              <a:gd name="connsiteX0" fmla="*/ 3248822 w 8057000"/>
              <a:gd name="connsiteY0" fmla="*/ 716079 h 2977588"/>
              <a:gd name="connsiteX1" fmla="*/ 3058322 w 8057000"/>
              <a:gd name="connsiteY1" fmla="*/ 500179 h 2977588"/>
              <a:gd name="connsiteX2" fmla="*/ 2778922 w 8057000"/>
              <a:gd name="connsiteY2" fmla="*/ 258879 h 2977588"/>
              <a:gd name="connsiteX3" fmla="*/ 1940722 w 8057000"/>
              <a:gd name="connsiteY3" fmla="*/ 4879 h 2977588"/>
              <a:gd name="connsiteX4" fmla="*/ 1077122 w 8057000"/>
              <a:gd name="connsiteY4" fmla="*/ 131879 h 2977588"/>
              <a:gd name="connsiteX5" fmla="*/ 442122 w 8057000"/>
              <a:gd name="connsiteY5" fmla="*/ 601779 h 2977588"/>
              <a:gd name="connsiteX6" fmla="*/ 48422 w 8057000"/>
              <a:gd name="connsiteY6" fmla="*/ 1173279 h 2977588"/>
              <a:gd name="connsiteX7" fmla="*/ 35722 w 8057000"/>
              <a:gd name="connsiteY7" fmla="*/ 1960679 h 2977588"/>
              <a:gd name="connsiteX8" fmla="*/ 315122 w 8057000"/>
              <a:gd name="connsiteY8" fmla="*/ 2341679 h 2977588"/>
              <a:gd name="connsiteX9" fmla="*/ 835822 w 8057000"/>
              <a:gd name="connsiteY9" fmla="*/ 2760779 h 2977588"/>
              <a:gd name="connsiteX10" fmla="*/ 1686722 w 8057000"/>
              <a:gd name="connsiteY10" fmla="*/ 2976679 h 2977588"/>
              <a:gd name="connsiteX11" fmla="*/ 2664622 w 8057000"/>
              <a:gd name="connsiteY11" fmla="*/ 2684579 h 2977588"/>
              <a:gd name="connsiteX12" fmla="*/ 3159922 w 8057000"/>
              <a:gd name="connsiteY12" fmla="*/ 2163879 h 2977588"/>
              <a:gd name="connsiteX13" fmla="*/ 3629822 w 8057000"/>
              <a:gd name="connsiteY13" fmla="*/ 1770179 h 2977588"/>
              <a:gd name="connsiteX14" fmla="*/ 4328322 w 8057000"/>
              <a:gd name="connsiteY14" fmla="*/ 1617779 h 2977588"/>
              <a:gd name="connsiteX15" fmla="*/ 4874422 w 8057000"/>
              <a:gd name="connsiteY15" fmla="*/ 1947979 h 2977588"/>
              <a:gd name="connsiteX16" fmla="*/ 5242722 w 8057000"/>
              <a:gd name="connsiteY16" fmla="*/ 2468679 h 2977588"/>
              <a:gd name="connsiteX17" fmla="*/ 5826922 w 8057000"/>
              <a:gd name="connsiteY17" fmla="*/ 2646479 h 2977588"/>
              <a:gd name="connsiteX18" fmla="*/ 6322222 w 8057000"/>
              <a:gd name="connsiteY18" fmla="*/ 2786179 h 2977588"/>
              <a:gd name="connsiteX19" fmla="*/ 6919122 w 8057000"/>
              <a:gd name="connsiteY19" fmla="*/ 2824279 h 2977588"/>
              <a:gd name="connsiteX20" fmla="*/ 7643022 w 8057000"/>
              <a:gd name="connsiteY20" fmla="*/ 2595679 h 2977588"/>
              <a:gd name="connsiteX21" fmla="*/ 7973222 w 8057000"/>
              <a:gd name="connsiteY21" fmla="*/ 1935279 h 2977588"/>
              <a:gd name="connsiteX22" fmla="*/ 8049422 w 8057000"/>
              <a:gd name="connsiteY22" fmla="*/ 1427279 h 2977588"/>
              <a:gd name="connsiteX23" fmla="*/ 7833522 w 8057000"/>
              <a:gd name="connsiteY23" fmla="*/ 804979 h 2977588"/>
              <a:gd name="connsiteX24" fmla="*/ 7312822 w 8057000"/>
              <a:gd name="connsiteY24" fmla="*/ 373179 h 2977588"/>
              <a:gd name="connsiteX25" fmla="*/ 6677822 w 8057000"/>
              <a:gd name="connsiteY25" fmla="*/ 208079 h 2977588"/>
              <a:gd name="connsiteX26" fmla="*/ 5814222 w 8057000"/>
              <a:gd name="connsiteY26" fmla="*/ 81079 h 2977588"/>
              <a:gd name="connsiteX27" fmla="*/ 5077622 w 8057000"/>
              <a:gd name="connsiteY27" fmla="*/ 144579 h 2977588"/>
              <a:gd name="connsiteX28" fmla="*/ 4239422 w 8057000"/>
              <a:gd name="connsiteY28" fmla="*/ 373179 h 2977588"/>
              <a:gd name="connsiteX29" fmla="*/ 3985422 w 8057000"/>
              <a:gd name="connsiteY29" fmla="*/ 830379 h 2977588"/>
              <a:gd name="connsiteX30" fmla="*/ 3782222 w 8057000"/>
              <a:gd name="connsiteY30" fmla="*/ 982779 h 2977588"/>
              <a:gd name="connsiteX31" fmla="*/ 3426622 w 8057000"/>
              <a:gd name="connsiteY31" fmla="*/ 919279 h 2977588"/>
              <a:gd name="connsiteX32" fmla="*/ 3248822 w 8057000"/>
              <a:gd name="connsiteY32" fmla="*/ 716079 h 297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057000" h="2977588">
                <a:moveTo>
                  <a:pt x="3248822" y="716079"/>
                </a:moveTo>
                <a:cubicBezTo>
                  <a:pt x="3187439" y="646229"/>
                  <a:pt x="3136639" y="576379"/>
                  <a:pt x="3058322" y="500179"/>
                </a:cubicBezTo>
                <a:cubicBezTo>
                  <a:pt x="2980005" y="423979"/>
                  <a:pt x="2965189" y="341429"/>
                  <a:pt x="2778922" y="258879"/>
                </a:cubicBezTo>
                <a:cubicBezTo>
                  <a:pt x="2592655" y="176329"/>
                  <a:pt x="2224355" y="26046"/>
                  <a:pt x="1940722" y="4879"/>
                </a:cubicBezTo>
                <a:cubicBezTo>
                  <a:pt x="1657089" y="-16288"/>
                  <a:pt x="1326889" y="32396"/>
                  <a:pt x="1077122" y="131879"/>
                </a:cubicBezTo>
                <a:cubicBezTo>
                  <a:pt x="827355" y="231362"/>
                  <a:pt x="613572" y="428212"/>
                  <a:pt x="442122" y="601779"/>
                </a:cubicBezTo>
                <a:cubicBezTo>
                  <a:pt x="270672" y="775346"/>
                  <a:pt x="116155" y="946796"/>
                  <a:pt x="48422" y="1173279"/>
                </a:cubicBezTo>
                <a:cubicBezTo>
                  <a:pt x="-19311" y="1399762"/>
                  <a:pt x="-8728" y="1765946"/>
                  <a:pt x="35722" y="1960679"/>
                </a:cubicBezTo>
                <a:cubicBezTo>
                  <a:pt x="80172" y="2155412"/>
                  <a:pt x="181772" y="2208329"/>
                  <a:pt x="315122" y="2341679"/>
                </a:cubicBezTo>
                <a:cubicBezTo>
                  <a:pt x="448472" y="2475029"/>
                  <a:pt x="607222" y="2654946"/>
                  <a:pt x="835822" y="2760779"/>
                </a:cubicBezTo>
                <a:cubicBezTo>
                  <a:pt x="1064422" y="2866612"/>
                  <a:pt x="1381922" y="2989379"/>
                  <a:pt x="1686722" y="2976679"/>
                </a:cubicBezTo>
                <a:cubicBezTo>
                  <a:pt x="1991522" y="2963979"/>
                  <a:pt x="2419089" y="2820046"/>
                  <a:pt x="2664622" y="2684579"/>
                </a:cubicBezTo>
                <a:cubicBezTo>
                  <a:pt x="2910155" y="2549112"/>
                  <a:pt x="2999055" y="2316279"/>
                  <a:pt x="3159922" y="2163879"/>
                </a:cubicBezTo>
                <a:cubicBezTo>
                  <a:pt x="3320789" y="2011479"/>
                  <a:pt x="3435089" y="1861196"/>
                  <a:pt x="3629822" y="1770179"/>
                </a:cubicBezTo>
                <a:cubicBezTo>
                  <a:pt x="3824555" y="1679162"/>
                  <a:pt x="4120889" y="1588146"/>
                  <a:pt x="4328322" y="1617779"/>
                </a:cubicBezTo>
                <a:cubicBezTo>
                  <a:pt x="4535755" y="1647412"/>
                  <a:pt x="4722022" y="1806162"/>
                  <a:pt x="4874422" y="1947979"/>
                </a:cubicBezTo>
                <a:cubicBezTo>
                  <a:pt x="5026822" y="2089796"/>
                  <a:pt x="5083972" y="2352262"/>
                  <a:pt x="5242722" y="2468679"/>
                </a:cubicBezTo>
                <a:cubicBezTo>
                  <a:pt x="5401472" y="2585096"/>
                  <a:pt x="5647006" y="2593562"/>
                  <a:pt x="5826922" y="2646479"/>
                </a:cubicBezTo>
                <a:cubicBezTo>
                  <a:pt x="6006838" y="2699396"/>
                  <a:pt x="6140189" y="2756546"/>
                  <a:pt x="6322222" y="2786179"/>
                </a:cubicBezTo>
                <a:cubicBezTo>
                  <a:pt x="6504255" y="2815812"/>
                  <a:pt x="6698989" y="2856029"/>
                  <a:pt x="6919122" y="2824279"/>
                </a:cubicBezTo>
                <a:cubicBezTo>
                  <a:pt x="7139255" y="2792529"/>
                  <a:pt x="7467339" y="2743846"/>
                  <a:pt x="7643022" y="2595679"/>
                </a:cubicBezTo>
                <a:cubicBezTo>
                  <a:pt x="7818705" y="2447512"/>
                  <a:pt x="7905489" y="2130012"/>
                  <a:pt x="7973222" y="1935279"/>
                </a:cubicBezTo>
                <a:cubicBezTo>
                  <a:pt x="8040955" y="1740546"/>
                  <a:pt x="8072705" y="1615662"/>
                  <a:pt x="8049422" y="1427279"/>
                </a:cubicBezTo>
                <a:cubicBezTo>
                  <a:pt x="8026139" y="1238896"/>
                  <a:pt x="7956289" y="980662"/>
                  <a:pt x="7833522" y="804979"/>
                </a:cubicBezTo>
                <a:cubicBezTo>
                  <a:pt x="7710755" y="629296"/>
                  <a:pt x="7505439" y="472662"/>
                  <a:pt x="7312822" y="373179"/>
                </a:cubicBezTo>
                <a:cubicBezTo>
                  <a:pt x="7120205" y="273696"/>
                  <a:pt x="6927589" y="256762"/>
                  <a:pt x="6677822" y="208079"/>
                </a:cubicBezTo>
                <a:cubicBezTo>
                  <a:pt x="6428055" y="159396"/>
                  <a:pt x="6080922" y="91662"/>
                  <a:pt x="5814222" y="81079"/>
                </a:cubicBezTo>
                <a:cubicBezTo>
                  <a:pt x="5547522" y="70496"/>
                  <a:pt x="5340089" y="95896"/>
                  <a:pt x="5077622" y="144579"/>
                </a:cubicBezTo>
                <a:cubicBezTo>
                  <a:pt x="4815155" y="193262"/>
                  <a:pt x="4421455" y="258879"/>
                  <a:pt x="4239422" y="373179"/>
                </a:cubicBezTo>
                <a:cubicBezTo>
                  <a:pt x="4057389" y="487479"/>
                  <a:pt x="4061622" y="728779"/>
                  <a:pt x="3985422" y="830379"/>
                </a:cubicBezTo>
                <a:cubicBezTo>
                  <a:pt x="3909222" y="931979"/>
                  <a:pt x="3875355" y="967962"/>
                  <a:pt x="3782222" y="982779"/>
                </a:cubicBezTo>
                <a:cubicBezTo>
                  <a:pt x="3689089" y="997596"/>
                  <a:pt x="3515522" y="957379"/>
                  <a:pt x="3426622" y="919279"/>
                </a:cubicBezTo>
                <a:cubicBezTo>
                  <a:pt x="3337722" y="881179"/>
                  <a:pt x="3310205" y="785929"/>
                  <a:pt x="3248822" y="71607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EE73293F-D8E7-F143-B63A-25E94DABF799}"/>
              </a:ext>
            </a:extLst>
          </p:cNvPr>
          <p:cNvSpPr/>
          <p:nvPr/>
        </p:nvSpPr>
        <p:spPr>
          <a:xfrm>
            <a:off x="2425672" y="2264821"/>
            <a:ext cx="5042811" cy="4040221"/>
          </a:xfrm>
          <a:custGeom>
            <a:avLst/>
            <a:gdLst>
              <a:gd name="connsiteX0" fmla="*/ 160150 w 5042811"/>
              <a:gd name="connsiteY0" fmla="*/ 3711208 h 4040221"/>
              <a:gd name="connsiteX1" fmla="*/ 2988 w 5042811"/>
              <a:gd name="connsiteY1" fmla="*/ 3325445 h 4040221"/>
              <a:gd name="connsiteX2" fmla="*/ 160150 w 5042811"/>
              <a:gd name="connsiteY2" fmla="*/ 2611070 h 4040221"/>
              <a:gd name="connsiteX3" fmla="*/ 2988 w 5042811"/>
              <a:gd name="connsiteY3" fmla="*/ 2096720 h 4040221"/>
              <a:gd name="connsiteX4" fmla="*/ 331600 w 5042811"/>
              <a:gd name="connsiteY4" fmla="*/ 1682382 h 4040221"/>
              <a:gd name="connsiteX5" fmla="*/ 1688913 w 5042811"/>
              <a:gd name="connsiteY5" fmla="*/ 1425207 h 4040221"/>
              <a:gd name="connsiteX6" fmla="*/ 2446150 w 5042811"/>
              <a:gd name="connsiteY6" fmla="*/ 1225182 h 4040221"/>
              <a:gd name="connsiteX7" fmla="*/ 2760475 w 5042811"/>
              <a:gd name="connsiteY7" fmla="*/ 667970 h 4040221"/>
              <a:gd name="connsiteX8" fmla="*/ 3046225 w 5042811"/>
              <a:gd name="connsiteY8" fmla="*/ 310782 h 4040221"/>
              <a:gd name="connsiteX9" fmla="*/ 3560575 w 5042811"/>
              <a:gd name="connsiteY9" fmla="*/ 25032 h 4040221"/>
              <a:gd name="connsiteX10" fmla="*/ 4174938 w 5042811"/>
              <a:gd name="connsiteY10" fmla="*/ 67895 h 4040221"/>
              <a:gd name="connsiteX11" fmla="*/ 4775013 w 5042811"/>
              <a:gd name="connsiteY11" fmla="*/ 496520 h 4040221"/>
              <a:gd name="connsiteX12" fmla="*/ 5032188 w 5042811"/>
              <a:gd name="connsiteY12" fmla="*/ 925145 h 4040221"/>
              <a:gd name="connsiteX13" fmla="*/ 4975038 w 5042811"/>
              <a:gd name="connsiteY13" fmla="*/ 1439495 h 4040221"/>
              <a:gd name="connsiteX14" fmla="*/ 4803588 w 5042811"/>
              <a:gd name="connsiteY14" fmla="*/ 1896695 h 4040221"/>
              <a:gd name="connsiteX15" fmla="*/ 4317813 w 5042811"/>
              <a:gd name="connsiteY15" fmla="*/ 2282458 h 4040221"/>
              <a:gd name="connsiteX16" fmla="*/ 3646300 w 5042811"/>
              <a:gd name="connsiteY16" fmla="*/ 2525345 h 4040221"/>
              <a:gd name="connsiteX17" fmla="*/ 2989075 w 5042811"/>
              <a:gd name="connsiteY17" fmla="*/ 2725370 h 4040221"/>
              <a:gd name="connsiteX18" fmla="*/ 2946213 w 5042811"/>
              <a:gd name="connsiteY18" fmla="*/ 3153995 h 4040221"/>
              <a:gd name="connsiteX19" fmla="*/ 2946213 w 5042811"/>
              <a:gd name="connsiteY19" fmla="*/ 3382595 h 4040221"/>
              <a:gd name="connsiteX20" fmla="*/ 2517588 w 5042811"/>
              <a:gd name="connsiteY20" fmla="*/ 3425458 h 4040221"/>
              <a:gd name="connsiteX21" fmla="*/ 2131825 w 5042811"/>
              <a:gd name="connsiteY21" fmla="*/ 3539758 h 4040221"/>
              <a:gd name="connsiteX22" fmla="*/ 1788925 w 5042811"/>
              <a:gd name="connsiteY22" fmla="*/ 3925520 h 4040221"/>
              <a:gd name="connsiteX23" fmla="*/ 1060263 w 5042811"/>
              <a:gd name="connsiteY23" fmla="*/ 4039820 h 4040221"/>
              <a:gd name="connsiteX24" fmla="*/ 488763 w 5042811"/>
              <a:gd name="connsiteY24" fmla="*/ 3954095 h 4040221"/>
              <a:gd name="connsiteX25" fmla="*/ 160150 w 5042811"/>
              <a:gd name="connsiteY25" fmla="*/ 3711208 h 404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042811" h="4040221">
                <a:moveTo>
                  <a:pt x="160150" y="3711208"/>
                </a:moveTo>
                <a:cubicBezTo>
                  <a:pt x="79188" y="3606433"/>
                  <a:pt x="2988" y="3508801"/>
                  <a:pt x="2988" y="3325445"/>
                </a:cubicBezTo>
                <a:cubicBezTo>
                  <a:pt x="2988" y="3142089"/>
                  <a:pt x="160150" y="2815857"/>
                  <a:pt x="160150" y="2611070"/>
                </a:cubicBezTo>
                <a:cubicBezTo>
                  <a:pt x="160150" y="2406283"/>
                  <a:pt x="-25587" y="2251501"/>
                  <a:pt x="2988" y="2096720"/>
                </a:cubicBezTo>
                <a:cubicBezTo>
                  <a:pt x="31563" y="1941939"/>
                  <a:pt x="50613" y="1794301"/>
                  <a:pt x="331600" y="1682382"/>
                </a:cubicBezTo>
                <a:cubicBezTo>
                  <a:pt x="612587" y="1570463"/>
                  <a:pt x="1336488" y="1501407"/>
                  <a:pt x="1688913" y="1425207"/>
                </a:cubicBezTo>
                <a:cubicBezTo>
                  <a:pt x="2041338" y="1349007"/>
                  <a:pt x="2267556" y="1351388"/>
                  <a:pt x="2446150" y="1225182"/>
                </a:cubicBezTo>
                <a:cubicBezTo>
                  <a:pt x="2624744" y="1098976"/>
                  <a:pt x="2660463" y="820370"/>
                  <a:pt x="2760475" y="667970"/>
                </a:cubicBezTo>
                <a:cubicBezTo>
                  <a:pt x="2860487" y="515570"/>
                  <a:pt x="2912875" y="417938"/>
                  <a:pt x="3046225" y="310782"/>
                </a:cubicBezTo>
                <a:cubicBezTo>
                  <a:pt x="3179575" y="203626"/>
                  <a:pt x="3372456" y="65513"/>
                  <a:pt x="3560575" y="25032"/>
                </a:cubicBezTo>
                <a:cubicBezTo>
                  <a:pt x="3748694" y="-15449"/>
                  <a:pt x="3972532" y="-10686"/>
                  <a:pt x="4174938" y="67895"/>
                </a:cubicBezTo>
                <a:cubicBezTo>
                  <a:pt x="4377344" y="146476"/>
                  <a:pt x="4632138" y="353645"/>
                  <a:pt x="4775013" y="496520"/>
                </a:cubicBezTo>
                <a:cubicBezTo>
                  <a:pt x="4917888" y="639395"/>
                  <a:pt x="4998851" y="767982"/>
                  <a:pt x="5032188" y="925145"/>
                </a:cubicBezTo>
                <a:cubicBezTo>
                  <a:pt x="5065526" y="1082307"/>
                  <a:pt x="5013138" y="1277570"/>
                  <a:pt x="4975038" y="1439495"/>
                </a:cubicBezTo>
                <a:cubicBezTo>
                  <a:pt x="4936938" y="1601420"/>
                  <a:pt x="4913125" y="1756201"/>
                  <a:pt x="4803588" y="1896695"/>
                </a:cubicBezTo>
                <a:cubicBezTo>
                  <a:pt x="4694051" y="2037189"/>
                  <a:pt x="4510694" y="2177683"/>
                  <a:pt x="4317813" y="2282458"/>
                </a:cubicBezTo>
                <a:cubicBezTo>
                  <a:pt x="4124932" y="2387233"/>
                  <a:pt x="3867756" y="2451526"/>
                  <a:pt x="3646300" y="2525345"/>
                </a:cubicBezTo>
                <a:cubicBezTo>
                  <a:pt x="3424844" y="2599164"/>
                  <a:pt x="3105756" y="2620595"/>
                  <a:pt x="2989075" y="2725370"/>
                </a:cubicBezTo>
                <a:cubicBezTo>
                  <a:pt x="2872394" y="2830145"/>
                  <a:pt x="2953357" y="3044458"/>
                  <a:pt x="2946213" y="3153995"/>
                </a:cubicBezTo>
                <a:cubicBezTo>
                  <a:pt x="2939069" y="3263532"/>
                  <a:pt x="3017650" y="3337351"/>
                  <a:pt x="2946213" y="3382595"/>
                </a:cubicBezTo>
                <a:cubicBezTo>
                  <a:pt x="2874776" y="3427839"/>
                  <a:pt x="2653319" y="3399264"/>
                  <a:pt x="2517588" y="3425458"/>
                </a:cubicBezTo>
                <a:cubicBezTo>
                  <a:pt x="2381857" y="3451652"/>
                  <a:pt x="2253269" y="3456414"/>
                  <a:pt x="2131825" y="3539758"/>
                </a:cubicBezTo>
                <a:cubicBezTo>
                  <a:pt x="2010381" y="3623102"/>
                  <a:pt x="1967519" y="3842176"/>
                  <a:pt x="1788925" y="3925520"/>
                </a:cubicBezTo>
                <a:cubicBezTo>
                  <a:pt x="1610331" y="4008864"/>
                  <a:pt x="1276957" y="4035058"/>
                  <a:pt x="1060263" y="4039820"/>
                </a:cubicBezTo>
                <a:cubicBezTo>
                  <a:pt x="843569" y="4044583"/>
                  <a:pt x="638782" y="4006483"/>
                  <a:pt x="488763" y="3954095"/>
                </a:cubicBezTo>
                <a:cubicBezTo>
                  <a:pt x="338744" y="3901708"/>
                  <a:pt x="241112" y="3815983"/>
                  <a:pt x="160150" y="3711208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D9F14BBD-5C67-1C48-AE22-08DEEEC08596}"/>
              </a:ext>
            </a:extLst>
          </p:cNvPr>
          <p:cNvSpPr/>
          <p:nvPr/>
        </p:nvSpPr>
        <p:spPr>
          <a:xfrm>
            <a:off x="5270576" y="2450150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/>
              <a:t>AGRO-ECOSYTEM,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/>
              <a:t>DISASTER AND GEOSPATIAL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DA1229F-2EAC-9F44-AEAF-F7ED94B2E614}"/>
              </a:ext>
            </a:extLst>
          </p:cNvPr>
          <p:cNvGrpSpPr/>
          <p:nvPr/>
        </p:nvGrpSpPr>
        <p:grpSpPr>
          <a:xfrm>
            <a:off x="7166575" y="3856240"/>
            <a:ext cx="3275387" cy="2001012"/>
            <a:chOff x="10638653" y="-219551"/>
            <a:chExt cx="3275387" cy="2001012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7CE2B59-C5A4-A44C-935D-E5A7A6587AFD}"/>
                </a:ext>
              </a:extLst>
            </p:cNvPr>
            <p:cNvCxnSpPr>
              <a:cxnSpLocks/>
            </p:cNvCxnSpPr>
            <p:nvPr/>
          </p:nvCxnSpPr>
          <p:spPr>
            <a:xfrm>
              <a:off x="11701703" y="1111710"/>
              <a:ext cx="505681" cy="3218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A483D1E-C55F-444D-A569-539773F32C9C}"/>
                </a:ext>
              </a:extLst>
            </p:cNvPr>
            <p:cNvSpPr/>
            <p:nvPr/>
          </p:nvSpPr>
          <p:spPr>
            <a:xfrm rot="720000">
              <a:off x="12034749" y="1235704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98BF03A-2628-204B-AEA0-F2F115E00B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916073" y="653063"/>
              <a:ext cx="713309" cy="3315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A2D358AA-8920-7344-8FEE-E006C50021DF}"/>
                </a:ext>
              </a:extLst>
            </p:cNvPr>
            <p:cNvSpPr/>
            <p:nvPr/>
          </p:nvSpPr>
          <p:spPr>
            <a:xfrm rot="720000">
              <a:off x="12392487" y="43428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5ECD34B-7075-FA49-A1EA-9104A901F3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12443" y="41795"/>
              <a:ext cx="584923" cy="32054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B5A1D62-4D41-8A44-A83D-37D9FD28B3C0}"/>
                </a:ext>
              </a:extLst>
            </p:cNvPr>
            <p:cNvSpPr/>
            <p:nvPr/>
          </p:nvSpPr>
          <p:spPr>
            <a:xfrm rot="720000">
              <a:off x="12065703" y="-219551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480E4DFF-063C-D248-BB2A-A5175E3C3D2D}"/>
                </a:ext>
              </a:extLst>
            </p:cNvPr>
            <p:cNvSpPr/>
            <p:nvPr/>
          </p:nvSpPr>
          <p:spPr>
            <a:xfrm>
              <a:off x="10638653" y="56276"/>
              <a:ext cx="1303611" cy="1305972"/>
            </a:xfrm>
            <a:custGeom>
              <a:avLst/>
              <a:gdLst>
                <a:gd name="connsiteX0" fmla="*/ 15956 w 21704"/>
                <a:gd name="connsiteY0" fmla="*/ 6092 h 21600"/>
                <a:gd name="connsiteX1" fmla="*/ 12655 w 21704"/>
                <a:gd name="connsiteY1" fmla="*/ 6953 h 21600"/>
                <a:gd name="connsiteX2" fmla="*/ 12771 w 21704"/>
                <a:gd name="connsiteY2" fmla="*/ 6858 h 21600"/>
                <a:gd name="connsiteX3" fmla="*/ 10714 w 21704"/>
                <a:gd name="connsiteY3" fmla="*/ 5195 h 21600"/>
                <a:gd name="connsiteX4" fmla="*/ 11684 w 21704"/>
                <a:gd name="connsiteY4" fmla="*/ 3116 h 21600"/>
                <a:gd name="connsiteX5" fmla="*/ 7909 w 21704"/>
                <a:gd name="connsiteY5" fmla="*/ 0 h 21600"/>
                <a:gd name="connsiteX6" fmla="*/ 4133 w 21704"/>
                <a:gd name="connsiteY6" fmla="*/ 3116 h 21600"/>
                <a:gd name="connsiteX7" fmla="*/ 7909 w 21704"/>
                <a:gd name="connsiteY7" fmla="*/ 6231 h 21600"/>
                <a:gd name="connsiteX8" fmla="*/ 10493 w 21704"/>
                <a:gd name="connsiteY8" fmla="*/ 5387 h 21600"/>
                <a:gd name="connsiteX9" fmla="*/ 12528 w 21704"/>
                <a:gd name="connsiteY9" fmla="*/ 7032 h 21600"/>
                <a:gd name="connsiteX10" fmla="*/ 10208 w 21704"/>
                <a:gd name="connsiteY10" fmla="*/ 10713 h 21600"/>
                <a:gd name="connsiteX11" fmla="*/ 7656 w 21704"/>
                <a:gd name="connsiteY11" fmla="*/ 10713 h 21600"/>
                <a:gd name="connsiteX12" fmla="*/ 3880 w 21704"/>
                <a:gd name="connsiteY12" fmla="*/ 7711 h 21600"/>
                <a:gd name="connsiteX13" fmla="*/ 104 w 21704"/>
                <a:gd name="connsiteY13" fmla="*/ 10826 h 21600"/>
                <a:gd name="connsiteX14" fmla="*/ 7656 w 21704"/>
                <a:gd name="connsiteY14" fmla="*/ 10974 h 21600"/>
                <a:gd name="connsiteX15" fmla="*/ 10208 w 21704"/>
                <a:gd name="connsiteY15" fmla="*/ 10974 h 21600"/>
                <a:gd name="connsiteX16" fmla="*/ 12117 w 21704"/>
                <a:gd name="connsiteY16" fmla="*/ 14377 h 21600"/>
                <a:gd name="connsiteX17" fmla="*/ 10356 w 21704"/>
                <a:gd name="connsiteY17" fmla="*/ 16048 h 21600"/>
                <a:gd name="connsiteX18" fmla="*/ 8004 w 21704"/>
                <a:gd name="connsiteY18" fmla="*/ 15369 h 21600"/>
                <a:gd name="connsiteX19" fmla="*/ 4228 w 21704"/>
                <a:gd name="connsiteY19" fmla="*/ 18484 h 21600"/>
                <a:gd name="connsiteX20" fmla="*/ 8004 w 21704"/>
                <a:gd name="connsiteY20" fmla="*/ 21600 h 21600"/>
                <a:gd name="connsiteX21" fmla="*/ 11779 w 21704"/>
                <a:gd name="connsiteY21" fmla="*/ 18484 h 21600"/>
                <a:gd name="connsiteX22" fmla="*/ 10598 w 21704"/>
                <a:gd name="connsiteY22" fmla="*/ 16222 h 21600"/>
                <a:gd name="connsiteX23" fmla="*/ 12359 w 21704"/>
                <a:gd name="connsiteY23" fmla="*/ 14551 h 21600"/>
                <a:gd name="connsiteX24" fmla="*/ 15956 w 21704"/>
                <a:gd name="connsiteY24" fmla="*/ 15595 h 21600"/>
                <a:gd name="connsiteX25" fmla="*/ 21704 w 21704"/>
                <a:gd name="connsiteY25" fmla="*/ 10852 h 21600"/>
                <a:gd name="connsiteX26" fmla="*/ 15956 w 21704"/>
                <a:gd name="connsiteY26" fmla="*/ 6092 h 21600"/>
                <a:gd name="connsiteX27" fmla="*/ 13509 w 21704"/>
                <a:gd name="connsiteY27" fmla="*/ 13489 h 21600"/>
                <a:gd name="connsiteX28" fmla="*/ 11811 w 21704"/>
                <a:gd name="connsiteY28" fmla="*/ 13489 h 21600"/>
                <a:gd name="connsiteX29" fmla="*/ 10714 w 21704"/>
                <a:gd name="connsiteY29" fmla="*/ 10835 h 21600"/>
                <a:gd name="connsiteX30" fmla="*/ 11811 w 21704"/>
                <a:gd name="connsiteY30" fmla="*/ 8180 h 21600"/>
                <a:gd name="connsiteX31" fmla="*/ 13509 w 21704"/>
                <a:gd name="connsiteY31" fmla="*/ 8180 h 21600"/>
                <a:gd name="connsiteX32" fmla="*/ 14606 w 21704"/>
                <a:gd name="connsiteY32" fmla="*/ 10835 h 21600"/>
                <a:gd name="connsiteX33" fmla="*/ 13509 w 21704"/>
                <a:gd name="connsiteY33" fmla="*/ 13489 h 21600"/>
                <a:gd name="connsiteX0" fmla="*/ 12076 w 17824"/>
                <a:gd name="connsiteY0" fmla="*/ 6092 h 21600"/>
                <a:gd name="connsiteX1" fmla="*/ 8775 w 17824"/>
                <a:gd name="connsiteY1" fmla="*/ 6953 h 21600"/>
                <a:gd name="connsiteX2" fmla="*/ 8891 w 17824"/>
                <a:gd name="connsiteY2" fmla="*/ 6858 h 21600"/>
                <a:gd name="connsiteX3" fmla="*/ 6834 w 17824"/>
                <a:gd name="connsiteY3" fmla="*/ 5195 h 21600"/>
                <a:gd name="connsiteX4" fmla="*/ 7804 w 17824"/>
                <a:gd name="connsiteY4" fmla="*/ 3116 h 21600"/>
                <a:gd name="connsiteX5" fmla="*/ 4029 w 17824"/>
                <a:gd name="connsiteY5" fmla="*/ 0 h 21600"/>
                <a:gd name="connsiteX6" fmla="*/ 253 w 17824"/>
                <a:gd name="connsiteY6" fmla="*/ 3116 h 21600"/>
                <a:gd name="connsiteX7" fmla="*/ 4029 w 17824"/>
                <a:gd name="connsiteY7" fmla="*/ 6231 h 21600"/>
                <a:gd name="connsiteX8" fmla="*/ 6613 w 17824"/>
                <a:gd name="connsiteY8" fmla="*/ 5387 h 21600"/>
                <a:gd name="connsiteX9" fmla="*/ 8648 w 17824"/>
                <a:gd name="connsiteY9" fmla="*/ 7032 h 21600"/>
                <a:gd name="connsiteX10" fmla="*/ 6328 w 17824"/>
                <a:gd name="connsiteY10" fmla="*/ 10713 h 21600"/>
                <a:gd name="connsiteX11" fmla="*/ 3776 w 17824"/>
                <a:gd name="connsiteY11" fmla="*/ 10713 h 21600"/>
                <a:gd name="connsiteX12" fmla="*/ 0 w 17824"/>
                <a:gd name="connsiteY12" fmla="*/ 7711 h 21600"/>
                <a:gd name="connsiteX13" fmla="*/ 3776 w 17824"/>
                <a:gd name="connsiteY13" fmla="*/ 10974 h 21600"/>
                <a:gd name="connsiteX14" fmla="*/ 6328 w 17824"/>
                <a:gd name="connsiteY14" fmla="*/ 10974 h 21600"/>
                <a:gd name="connsiteX15" fmla="*/ 8237 w 17824"/>
                <a:gd name="connsiteY15" fmla="*/ 14377 h 21600"/>
                <a:gd name="connsiteX16" fmla="*/ 6476 w 17824"/>
                <a:gd name="connsiteY16" fmla="*/ 16048 h 21600"/>
                <a:gd name="connsiteX17" fmla="*/ 4124 w 17824"/>
                <a:gd name="connsiteY17" fmla="*/ 15369 h 21600"/>
                <a:gd name="connsiteX18" fmla="*/ 348 w 17824"/>
                <a:gd name="connsiteY18" fmla="*/ 18484 h 21600"/>
                <a:gd name="connsiteX19" fmla="*/ 4124 w 17824"/>
                <a:gd name="connsiteY19" fmla="*/ 21600 h 21600"/>
                <a:gd name="connsiteX20" fmla="*/ 7899 w 17824"/>
                <a:gd name="connsiteY20" fmla="*/ 18484 h 21600"/>
                <a:gd name="connsiteX21" fmla="*/ 6718 w 17824"/>
                <a:gd name="connsiteY21" fmla="*/ 16222 h 21600"/>
                <a:gd name="connsiteX22" fmla="*/ 8479 w 17824"/>
                <a:gd name="connsiteY22" fmla="*/ 14551 h 21600"/>
                <a:gd name="connsiteX23" fmla="*/ 12076 w 17824"/>
                <a:gd name="connsiteY23" fmla="*/ 15595 h 21600"/>
                <a:gd name="connsiteX24" fmla="*/ 17824 w 17824"/>
                <a:gd name="connsiteY24" fmla="*/ 10852 h 21600"/>
                <a:gd name="connsiteX25" fmla="*/ 12076 w 17824"/>
                <a:gd name="connsiteY25" fmla="*/ 6092 h 21600"/>
                <a:gd name="connsiteX26" fmla="*/ 9629 w 17824"/>
                <a:gd name="connsiteY26" fmla="*/ 13489 h 21600"/>
                <a:gd name="connsiteX27" fmla="*/ 7931 w 17824"/>
                <a:gd name="connsiteY27" fmla="*/ 13489 h 21600"/>
                <a:gd name="connsiteX28" fmla="*/ 6834 w 17824"/>
                <a:gd name="connsiteY28" fmla="*/ 10835 h 21600"/>
                <a:gd name="connsiteX29" fmla="*/ 7931 w 17824"/>
                <a:gd name="connsiteY29" fmla="*/ 8180 h 21600"/>
                <a:gd name="connsiteX30" fmla="*/ 9629 w 17824"/>
                <a:gd name="connsiteY30" fmla="*/ 8180 h 21600"/>
                <a:gd name="connsiteX31" fmla="*/ 10726 w 17824"/>
                <a:gd name="connsiteY31" fmla="*/ 10835 h 21600"/>
                <a:gd name="connsiteX32" fmla="*/ 9629 w 17824"/>
                <a:gd name="connsiteY32" fmla="*/ 13489 h 21600"/>
                <a:gd name="connsiteX0" fmla="*/ 11823 w 17571"/>
                <a:gd name="connsiteY0" fmla="*/ 6092 h 21600"/>
                <a:gd name="connsiteX1" fmla="*/ 8522 w 17571"/>
                <a:gd name="connsiteY1" fmla="*/ 6953 h 21600"/>
                <a:gd name="connsiteX2" fmla="*/ 8638 w 17571"/>
                <a:gd name="connsiteY2" fmla="*/ 6858 h 21600"/>
                <a:gd name="connsiteX3" fmla="*/ 6581 w 17571"/>
                <a:gd name="connsiteY3" fmla="*/ 5195 h 21600"/>
                <a:gd name="connsiteX4" fmla="*/ 7551 w 17571"/>
                <a:gd name="connsiteY4" fmla="*/ 3116 h 21600"/>
                <a:gd name="connsiteX5" fmla="*/ 3776 w 17571"/>
                <a:gd name="connsiteY5" fmla="*/ 0 h 21600"/>
                <a:gd name="connsiteX6" fmla="*/ 0 w 17571"/>
                <a:gd name="connsiteY6" fmla="*/ 3116 h 21600"/>
                <a:gd name="connsiteX7" fmla="*/ 3776 w 17571"/>
                <a:gd name="connsiteY7" fmla="*/ 6231 h 21600"/>
                <a:gd name="connsiteX8" fmla="*/ 6360 w 17571"/>
                <a:gd name="connsiteY8" fmla="*/ 5387 h 21600"/>
                <a:gd name="connsiteX9" fmla="*/ 8395 w 17571"/>
                <a:gd name="connsiteY9" fmla="*/ 7032 h 21600"/>
                <a:gd name="connsiteX10" fmla="*/ 6075 w 17571"/>
                <a:gd name="connsiteY10" fmla="*/ 10713 h 21600"/>
                <a:gd name="connsiteX11" fmla="*/ 3523 w 17571"/>
                <a:gd name="connsiteY11" fmla="*/ 10713 h 21600"/>
                <a:gd name="connsiteX12" fmla="*/ 3523 w 17571"/>
                <a:gd name="connsiteY12" fmla="*/ 10974 h 21600"/>
                <a:gd name="connsiteX13" fmla="*/ 6075 w 17571"/>
                <a:gd name="connsiteY13" fmla="*/ 10974 h 21600"/>
                <a:gd name="connsiteX14" fmla="*/ 7984 w 17571"/>
                <a:gd name="connsiteY14" fmla="*/ 14377 h 21600"/>
                <a:gd name="connsiteX15" fmla="*/ 6223 w 17571"/>
                <a:gd name="connsiteY15" fmla="*/ 16048 h 21600"/>
                <a:gd name="connsiteX16" fmla="*/ 3871 w 17571"/>
                <a:gd name="connsiteY16" fmla="*/ 15369 h 21600"/>
                <a:gd name="connsiteX17" fmla="*/ 95 w 17571"/>
                <a:gd name="connsiteY17" fmla="*/ 18484 h 21600"/>
                <a:gd name="connsiteX18" fmla="*/ 3871 w 17571"/>
                <a:gd name="connsiteY18" fmla="*/ 21600 h 21600"/>
                <a:gd name="connsiteX19" fmla="*/ 7646 w 17571"/>
                <a:gd name="connsiteY19" fmla="*/ 18484 h 21600"/>
                <a:gd name="connsiteX20" fmla="*/ 6465 w 17571"/>
                <a:gd name="connsiteY20" fmla="*/ 16222 h 21600"/>
                <a:gd name="connsiteX21" fmla="*/ 8226 w 17571"/>
                <a:gd name="connsiteY21" fmla="*/ 14551 h 21600"/>
                <a:gd name="connsiteX22" fmla="*/ 11823 w 17571"/>
                <a:gd name="connsiteY22" fmla="*/ 15595 h 21600"/>
                <a:gd name="connsiteX23" fmla="*/ 17571 w 17571"/>
                <a:gd name="connsiteY23" fmla="*/ 10852 h 21600"/>
                <a:gd name="connsiteX24" fmla="*/ 11823 w 17571"/>
                <a:gd name="connsiteY24" fmla="*/ 6092 h 21600"/>
                <a:gd name="connsiteX25" fmla="*/ 9376 w 17571"/>
                <a:gd name="connsiteY25" fmla="*/ 13489 h 21600"/>
                <a:gd name="connsiteX26" fmla="*/ 7678 w 17571"/>
                <a:gd name="connsiteY26" fmla="*/ 13489 h 21600"/>
                <a:gd name="connsiteX27" fmla="*/ 6581 w 17571"/>
                <a:gd name="connsiteY27" fmla="*/ 10835 h 21600"/>
                <a:gd name="connsiteX28" fmla="*/ 7678 w 17571"/>
                <a:gd name="connsiteY28" fmla="*/ 8180 h 21600"/>
                <a:gd name="connsiteX29" fmla="*/ 9376 w 17571"/>
                <a:gd name="connsiteY29" fmla="*/ 8180 h 21600"/>
                <a:gd name="connsiteX30" fmla="*/ 10473 w 17571"/>
                <a:gd name="connsiteY30" fmla="*/ 10835 h 21600"/>
                <a:gd name="connsiteX31" fmla="*/ 9376 w 17571"/>
                <a:gd name="connsiteY31" fmla="*/ 13489 h 21600"/>
                <a:gd name="connsiteX0" fmla="*/ 11823 w 17571"/>
                <a:gd name="connsiteY0" fmla="*/ 6092 h 21600"/>
                <a:gd name="connsiteX1" fmla="*/ 8522 w 17571"/>
                <a:gd name="connsiteY1" fmla="*/ 6953 h 21600"/>
                <a:gd name="connsiteX2" fmla="*/ 8638 w 17571"/>
                <a:gd name="connsiteY2" fmla="*/ 6858 h 21600"/>
                <a:gd name="connsiteX3" fmla="*/ 6581 w 17571"/>
                <a:gd name="connsiteY3" fmla="*/ 5195 h 21600"/>
                <a:gd name="connsiteX4" fmla="*/ 7551 w 17571"/>
                <a:gd name="connsiteY4" fmla="*/ 3116 h 21600"/>
                <a:gd name="connsiteX5" fmla="*/ 3776 w 17571"/>
                <a:gd name="connsiteY5" fmla="*/ 0 h 21600"/>
                <a:gd name="connsiteX6" fmla="*/ 0 w 17571"/>
                <a:gd name="connsiteY6" fmla="*/ 3116 h 21600"/>
                <a:gd name="connsiteX7" fmla="*/ 3776 w 17571"/>
                <a:gd name="connsiteY7" fmla="*/ 6231 h 21600"/>
                <a:gd name="connsiteX8" fmla="*/ 6360 w 17571"/>
                <a:gd name="connsiteY8" fmla="*/ 5387 h 21600"/>
                <a:gd name="connsiteX9" fmla="*/ 8395 w 17571"/>
                <a:gd name="connsiteY9" fmla="*/ 7032 h 21600"/>
                <a:gd name="connsiteX10" fmla="*/ 6075 w 17571"/>
                <a:gd name="connsiteY10" fmla="*/ 10713 h 21600"/>
                <a:gd name="connsiteX11" fmla="*/ 3523 w 17571"/>
                <a:gd name="connsiteY11" fmla="*/ 10713 h 21600"/>
                <a:gd name="connsiteX12" fmla="*/ 6075 w 17571"/>
                <a:gd name="connsiteY12" fmla="*/ 10974 h 21600"/>
                <a:gd name="connsiteX13" fmla="*/ 7984 w 17571"/>
                <a:gd name="connsiteY13" fmla="*/ 14377 h 21600"/>
                <a:gd name="connsiteX14" fmla="*/ 6223 w 17571"/>
                <a:gd name="connsiteY14" fmla="*/ 16048 h 21600"/>
                <a:gd name="connsiteX15" fmla="*/ 3871 w 17571"/>
                <a:gd name="connsiteY15" fmla="*/ 15369 h 21600"/>
                <a:gd name="connsiteX16" fmla="*/ 95 w 17571"/>
                <a:gd name="connsiteY16" fmla="*/ 18484 h 21600"/>
                <a:gd name="connsiteX17" fmla="*/ 3871 w 17571"/>
                <a:gd name="connsiteY17" fmla="*/ 21600 h 21600"/>
                <a:gd name="connsiteX18" fmla="*/ 7646 w 17571"/>
                <a:gd name="connsiteY18" fmla="*/ 18484 h 21600"/>
                <a:gd name="connsiteX19" fmla="*/ 6465 w 17571"/>
                <a:gd name="connsiteY19" fmla="*/ 16222 h 21600"/>
                <a:gd name="connsiteX20" fmla="*/ 8226 w 17571"/>
                <a:gd name="connsiteY20" fmla="*/ 14551 h 21600"/>
                <a:gd name="connsiteX21" fmla="*/ 11823 w 17571"/>
                <a:gd name="connsiteY21" fmla="*/ 15595 h 21600"/>
                <a:gd name="connsiteX22" fmla="*/ 17571 w 17571"/>
                <a:gd name="connsiteY22" fmla="*/ 10852 h 21600"/>
                <a:gd name="connsiteX23" fmla="*/ 11823 w 17571"/>
                <a:gd name="connsiteY23" fmla="*/ 6092 h 21600"/>
                <a:gd name="connsiteX24" fmla="*/ 9376 w 17571"/>
                <a:gd name="connsiteY24" fmla="*/ 13489 h 21600"/>
                <a:gd name="connsiteX25" fmla="*/ 7678 w 17571"/>
                <a:gd name="connsiteY25" fmla="*/ 13489 h 21600"/>
                <a:gd name="connsiteX26" fmla="*/ 6581 w 17571"/>
                <a:gd name="connsiteY26" fmla="*/ 10835 h 21600"/>
                <a:gd name="connsiteX27" fmla="*/ 7678 w 17571"/>
                <a:gd name="connsiteY27" fmla="*/ 8180 h 21600"/>
                <a:gd name="connsiteX28" fmla="*/ 9376 w 17571"/>
                <a:gd name="connsiteY28" fmla="*/ 8180 h 21600"/>
                <a:gd name="connsiteX29" fmla="*/ 10473 w 17571"/>
                <a:gd name="connsiteY29" fmla="*/ 10835 h 21600"/>
                <a:gd name="connsiteX30" fmla="*/ 9376 w 17571"/>
                <a:gd name="connsiteY30" fmla="*/ 13489 h 21600"/>
                <a:gd name="connsiteX0" fmla="*/ 11823 w 17571"/>
                <a:gd name="connsiteY0" fmla="*/ 6092 h 21600"/>
                <a:gd name="connsiteX1" fmla="*/ 8522 w 17571"/>
                <a:gd name="connsiteY1" fmla="*/ 6953 h 21600"/>
                <a:gd name="connsiteX2" fmla="*/ 8638 w 17571"/>
                <a:gd name="connsiteY2" fmla="*/ 6858 h 21600"/>
                <a:gd name="connsiteX3" fmla="*/ 6581 w 17571"/>
                <a:gd name="connsiteY3" fmla="*/ 5195 h 21600"/>
                <a:gd name="connsiteX4" fmla="*/ 7551 w 17571"/>
                <a:gd name="connsiteY4" fmla="*/ 3116 h 21600"/>
                <a:gd name="connsiteX5" fmla="*/ 3776 w 17571"/>
                <a:gd name="connsiteY5" fmla="*/ 0 h 21600"/>
                <a:gd name="connsiteX6" fmla="*/ 0 w 17571"/>
                <a:gd name="connsiteY6" fmla="*/ 3116 h 21600"/>
                <a:gd name="connsiteX7" fmla="*/ 3776 w 17571"/>
                <a:gd name="connsiteY7" fmla="*/ 6231 h 21600"/>
                <a:gd name="connsiteX8" fmla="*/ 6360 w 17571"/>
                <a:gd name="connsiteY8" fmla="*/ 5387 h 21600"/>
                <a:gd name="connsiteX9" fmla="*/ 8395 w 17571"/>
                <a:gd name="connsiteY9" fmla="*/ 7032 h 21600"/>
                <a:gd name="connsiteX10" fmla="*/ 6075 w 17571"/>
                <a:gd name="connsiteY10" fmla="*/ 10713 h 21600"/>
                <a:gd name="connsiteX11" fmla="*/ 6075 w 17571"/>
                <a:gd name="connsiteY11" fmla="*/ 10974 h 21600"/>
                <a:gd name="connsiteX12" fmla="*/ 7984 w 17571"/>
                <a:gd name="connsiteY12" fmla="*/ 14377 h 21600"/>
                <a:gd name="connsiteX13" fmla="*/ 6223 w 17571"/>
                <a:gd name="connsiteY13" fmla="*/ 16048 h 21600"/>
                <a:gd name="connsiteX14" fmla="*/ 3871 w 17571"/>
                <a:gd name="connsiteY14" fmla="*/ 15369 h 21600"/>
                <a:gd name="connsiteX15" fmla="*/ 95 w 17571"/>
                <a:gd name="connsiteY15" fmla="*/ 18484 h 21600"/>
                <a:gd name="connsiteX16" fmla="*/ 3871 w 17571"/>
                <a:gd name="connsiteY16" fmla="*/ 21600 h 21600"/>
                <a:gd name="connsiteX17" fmla="*/ 7646 w 17571"/>
                <a:gd name="connsiteY17" fmla="*/ 18484 h 21600"/>
                <a:gd name="connsiteX18" fmla="*/ 6465 w 17571"/>
                <a:gd name="connsiteY18" fmla="*/ 16222 h 21600"/>
                <a:gd name="connsiteX19" fmla="*/ 8226 w 17571"/>
                <a:gd name="connsiteY19" fmla="*/ 14551 h 21600"/>
                <a:gd name="connsiteX20" fmla="*/ 11823 w 17571"/>
                <a:gd name="connsiteY20" fmla="*/ 15595 h 21600"/>
                <a:gd name="connsiteX21" fmla="*/ 17571 w 17571"/>
                <a:gd name="connsiteY21" fmla="*/ 10852 h 21600"/>
                <a:gd name="connsiteX22" fmla="*/ 11823 w 17571"/>
                <a:gd name="connsiteY22" fmla="*/ 6092 h 21600"/>
                <a:gd name="connsiteX23" fmla="*/ 9376 w 17571"/>
                <a:gd name="connsiteY23" fmla="*/ 13489 h 21600"/>
                <a:gd name="connsiteX24" fmla="*/ 7678 w 17571"/>
                <a:gd name="connsiteY24" fmla="*/ 13489 h 21600"/>
                <a:gd name="connsiteX25" fmla="*/ 6581 w 17571"/>
                <a:gd name="connsiteY25" fmla="*/ 10835 h 21600"/>
                <a:gd name="connsiteX26" fmla="*/ 7678 w 17571"/>
                <a:gd name="connsiteY26" fmla="*/ 8180 h 21600"/>
                <a:gd name="connsiteX27" fmla="*/ 9376 w 17571"/>
                <a:gd name="connsiteY27" fmla="*/ 8180 h 21600"/>
                <a:gd name="connsiteX28" fmla="*/ 10473 w 17571"/>
                <a:gd name="connsiteY28" fmla="*/ 10835 h 21600"/>
                <a:gd name="connsiteX29" fmla="*/ 9376 w 17571"/>
                <a:gd name="connsiteY29" fmla="*/ 13489 h 21600"/>
                <a:gd name="connsiteX0" fmla="*/ 11879 w 17627"/>
                <a:gd name="connsiteY0" fmla="*/ 6092 h 21600"/>
                <a:gd name="connsiteX1" fmla="*/ 8578 w 17627"/>
                <a:gd name="connsiteY1" fmla="*/ 6953 h 21600"/>
                <a:gd name="connsiteX2" fmla="*/ 8694 w 17627"/>
                <a:gd name="connsiteY2" fmla="*/ 6858 h 21600"/>
                <a:gd name="connsiteX3" fmla="*/ 6637 w 17627"/>
                <a:gd name="connsiteY3" fmla="*/ 5195 h 21600"/>
                <a:gd name="connsiteX4" fmla="*/ 7607 w 17627"/>
                <a:gd name="connsiteY4" fmla="*/ 3116 h 21600"/>
                <a:gd name="connsiteX5" fmla="*/ 3832 w 17627"/>
                <a:gd name="connsiteY5" fmla="*/ 0 h 21600"/>
                <a:gd name="connsiteX6" fmla="*/ 56 w 17627"/>
                <a:gd name="connsiteY6" fmla="*/ 3116 h 21600"/>
                <a:gd name="connsiteX7" fmla="*/ 6416 w 17627"/>
                <a:gd name="connsiteY7" fmla="*/ 5387 h 21600"/>
                <a:gd name="connsiteX8" fmla="*/ 8451 w 17627"/>
                <a:gd name="connsiteY8" fmla="*/ 7032 h 21600"/>
                <a:gd name="connsiteX9" fmla="*/ 6131 w 17627"/>
                <a:gd name="connsiteY9" fmla="*/ 10713 h 21600"/>
                <a:gd name="connsiteX10" fmla="*/ 6131 w 17627"/>
                <a:gd name="connsiteY10" fmla="*/ 10974 h 21600"/>
                <a:gd name="connsiteX11" fmla="*/ 8040 w 17627"/>
                <a:gd name="connsiteY11" fmla="*/ 14377 h 21600"/>
                <a:gd name="connsiteX12" fmla="*/ 6279 w 17627"/>
                <a:gd name="connsiteY12" fmla="*/ 16048 h 21600"/>
                <a:gd name="connsiteX13" fmla="*/ 3927 w 17627"/>
                <a:gd name="connsiteY13" fmla="*/ 15369 h 21600"/>
                <a:gd name="connsiteX14" fmla="*/ 151 w 17627"/>
                <a:gd name="connsiteY14" fmla="*/ 18484 h 21600"/>
                <a:gd name="connsiteX15" fmla="*/ 3927 w 17627"/>
                <a:gd name="connsiteY15" fmla="*/ 21600 h 21600"/>
                <a:gd name="connsiteX16" fmla="*/ 7702 w 17627"/>
                <a:gd name="connsiteY16" fmla="*/ 18484 h 21600"/>
                <a:gd name="connsiteX17" fmla="*/ 6521 w 17627"/>
                <a:gd name="connsiteY17" fmla="*/ 16222 h 21600"/>
                <a:gd name="connsiteX18" fmla="*/ 8282 w 17627"/>
                <a:gd name="connsiteY18" fmla="*/ 14551 h 21600"/>
                <a:gd name="connsiteX19" fmla="*/ 11879 w 17627"/>
                <a:gd name="connsiteY19" fmla="*/ 15595 h 21600"/>
                <a:gd name="connsiteX20" fmla="*/ 17627 w 17627"/>
                <a:gd name="connsiteY20" fmla="*/ 10852 h 21600"/>
                <a:gd name="connsiteX21" fmla="*/ 11879 w 17627"/>
                <a:gd name="connsiteY21" fmla="*/ 6092 h 21600"/>
                <a:gd name="connsiteX22" fmla="*/ 9432 w 17627"/>
                <a:gd name="connsiteY22" fmla="*/ 13489 h 21600"/>
                <a:gd name="connsiteX23" fmla="*/ 7734 w 17627"/>
                <a:gd name="connsiteY23" fmla="*/ 13489 h 21600"/>
                <a:gd name="connsiteX24" fmla="*/ 6637 w 17627"/>
                <a:gd name="connsiteY24" fmla="*/ 10835 h 21600"/>
                <a:gd name="connsiteX25" fmla="*/ 7734 w 17627"/>
                <a:gd name="connsiteY25" fmla="*/ 8180 h 21600"/>
                <a:gd name="connsiteX26" fmla="*/ 9432 w 17627"/>
                <a:gd name="connsiteY26" fmla="*/ 8180 h 21600"/>
                <a:gd name="connsiteX27" fmla="*/ 10529 w 17627"/>
                <a:gd name="connsiteY27" fmla="*/ 10835 h 21600"/>
                <a:gd name="connsiteX28" fmla="*/ 9432 w 17627"/>
                <a:gd name="connsiteY28" fmla="*/ 13489 h 21600"/>
                <a:gd name="connsiteX0" fmla="*/ 11967 w 17715"/>
                <a:gd name="connsiteY0" fmla="*/ 6092 h 21600"/>
                <a:gd name="connsiteX1" fmla="*/ 8666 w 17715"/>
                <a:gd name="connsiteY1" fmla="*/ 6953 h 21600"/>
                <a:gd name="connsiteX2" fmla="*/ 8782 w 17715"/>
                <a:gd name="connsiteY2" fmla="*/ 6858 h 21600"/>
                <a:gd name="connsiteX3" fmla="*/ 6725 w 17715"/>
                <a:gd name="connsiteY3" fmla="*/ 5195 h 21600"/>
                <a:gd name="connsiteX4" fmla="*/ 7695 w 17715"/>
                <a:gd name="connsiteY4" fmla="*/ 3116 h 21600"/>
                <a:gd name="connsiteX5" fmla="*/ 3920 w 17715"/>
                <a:gd name="connsiteY5" fmla="*/ 0 h 21600"/>
                <a:gd name="connsiteX6" fmla="*/ 144 w 17715"/>
                <a:gd name="connsiteY6" fmla="*/ 3116 h 21600"/>
                <a:gd name="connsiteX7" fmla="*/ 8539 w 17715"/>
                <a:gd name="connsiteY7" fmla="*/ 7032 h 21600"/>
                <a:gd name="connsiteX8" fmla="*/ 6219 w 17715"/>
                <a:gd name="connsiteY8" fmla="*/ 10713 h 21600"/>
                <a:gd name="connsiteX9" fmla="*/ 6219 w 17715"/>
                <a:gd name="connsiteY9" fmla="*/ 10974 h 21600"/>
                <a:gd name="connsiteX10" fmla="*/ 8128 w 17715"/>
                <a:gd name="connsiteY10" fmla="*/ 14377 h 21600"/>
                <a:gd name="connsiteX11" fmla="*/ 6367 w 17715"/>
                <a:gd name="connsiteY11" fmla="*/ 16048 h 21600"/>
                <a:gd name="connsiteX12" fmla="*/ 4015 w 17715"/>
                <a:gd name="connsiteY12" fmla="*/ 15369 h 21600"/>
                <a:gd name="connsiteX13" fmla="*/ 239 w 17715"/>
                <a:gd name="connsiteY13" fmla="*/ 18484 h 21600"/>
                <a:gd name="connsiteX14" fmla="*/ 4015 w 17715"/>
                <a:gd name="connsiteY14" fmla="*/ 21600 h 21600"/>
                <a:gd name="connsiteX15" fmla="*/ 7790 w 17715"/>
                <a:gd name="connsiteY15" fmla="*/ 18484 h 21600"/>
                <a:gd name="connsiteX16" fmla="*/ 6609 w 17715"/>
                <a:gd name="connsiteY16" fmla="*/ 16222 h 21600"/>
                <a:gd name="connsiteX17" fmla="*/ 8370 w 17715"/>
                <a:gd name="connsiteY17" fmla="*/ 14551 h 21600"/>
                <a:gd name="connsiteX18" fmla="*/ 11967 w 17715"/>
                <a:gd name="connsiteY18" fmla="*/ 15595 h 21600"/>
                <a:gd name="connsiteX19" fmla="*/ 17715 w 17715"/>
                <a:gd name="connsiteY19" fmla="*/ 10852 h 21600"/>
                <a:gd name="connsiteX20" fmla="*/ 11967 w 17715"/>
                <a:gd name="connsiteY20" fmla="*/ 6092 h 21600"/>
                <a:gd name="connsiteX21" fmla="*/ 9520 w 17715"/>
                <a:gd name="connsiteY21" fmla="*/ 13489 h 21600"/>
                <a:gd name="connsiteX22" fmla="*/ 7822 w 17715"/>
                <a:gd name="connsiteY22" fmla="*/ 13489 h 21600"/>
                <a:gd name="connsiteX23" fmla="*/ 6725 w 17715"/>
                <a:gd name="connsiteY23" fmla="*/ 10835 h 21600"/>
                <a:gd name="connsiteX24" fmla="*/ 7822 w 17715"/>
                <a:gd name="connsiteY24" fmla="*/ 8180 h 21600"/>
                <a:gd name="connsiteX25" fmla="*/ 9520 w 17715"/>
                <a:gd name="connsiteY25" fmla="*/ 8180 h 21600"/>
                <a:gd name="connsiteX26" fmla="*/ 10617 w 17715"/>
                <a:gd name="connsiteY26" fmla="*/ 10835 h 21600"/>
                <a:gd name="connsiteX27" fmla="*/ 9520 w 17715"/>
                <a:gd name="connsiteY27" fmla="*/ 13489 h 21600"/>
                <a:gd name="connsiteX0" fmla="*/ 11967 w 17715"/>
                <a:gd name="connsiteY0" fmla="*/ 6092 h 21600"/>
                <a:gd name="connsiteX1" fmla="*/ 8666 w 17715"/>
                <a:gd name="connsiteY1" fmla="*/ 6953 h 21600"/>
                <a:gd name="connsiteX2" fmla="*/ 8782 w 17715"/>
                <a:gd name="connsiteY2" fmla="*/ 6858 h 21600"/>
                <a:gd name="connsiteX3" fmla="*/ 7695 w 17715"/>
                <a:gd name="connsiteY3" fmla="*/ 3116 h 21600"/>
                <a:gd name="connsiteX4" fmla="*/ 3920 w 17715"/>
                <a:gd name="connsiteY4" fmla="*/ 0 h 21600"/>
                <a:gd name="connsiteX5" fmla="*/ 144 w 17715"/>
                <a:gd name="connsiteY5" fmla="*/ 3116 h 21600"/>
                <a:gd name="connsiteX6" fmla="*/ 8539 w 17715"/>
                <a:gd name="connsiteY6" fmla="*/ 7032 h 21600"/>
                <a:gd name="connsiteX7" fmla="*/ 6219 w 17715"/>
                <a:gd name="connsiteY7" fmla="*/ 10713 h 21600"/>
                <a:gd name="connsiteX8" fmla="*/ 6219 w 17715"/>
                <a:gd name="connsiteY8" fmla="*/ 10974 h 21600"/>
                <a:gd name="connsiteX9" fmla="*/ 8128 w 17715"/>
                <a:gd name="connsiteY9" fmla="*/ 14377 h 21600"/>
                <a:gd name="connsiteX10" fmla="*/ 6367 w 17715"/>
                <a:gd name="connsiteY10" fmla="*/ 16048 h 21600"/>
                <a:gd name="connsiteX11" fmla="*/ 4015 w 17715"/>
                <a:gd name="connsiteY11" fmla="*/ 15369 h 21600"/>
                <a:gd name="connsiteX12" fmla="*/ 239 w 17715"/>
                <a:gd name="connsiteY12" fmla="*/ 18484 h 21600"/>
                <a:gd name="connsiteX13" fmla="*/ 4015 w 17715"/>
                <a:gd name="connsiteY13" fmla="*/ 21600 h 21600"/>
                <a:gd name="connsiteX14" fmla="*/ 7790 w 17715"/>
                <a:gd name="connsiteY14" fmla="*/ 18484 h 21600"/>
                <a:gd name="connsiteX15" fmla="*/ 6609 w 17715"/>
                <a:gd name="connsiteY15" fmla="*/ 16222 h 21600"/>
                <a:gd name="connsiteX16" fmla="*/ 8370 w 17715"/>
                <a:gd name="connsiteY16" fmla="*/ 14551 h 21600"/>
                <a:gd name="connsiteX17" fmla="*/ 11967 w 17715"/>
                <a:gd name="connsiteY17" fmla="*/ 15595 h 21600"/>
                <a:gd name="connsiteX18" fmla="*/ 17715 w 17715"/>
                <a:gd name="connsiteY18" fmla="*/ 10852 h 21600"/>
                <a:gd name="connsiteX19" fmla="*/ 11967 w 17715"/>
                <a:gd name="connsiteY19" fmla="*/ 6092 h 21600"/>
                <a:gd name="connsiteX20" fmla="*/ 9520 w 17715"/>
                <a:gd name="connsiteY20" fmla="*/ 13489 h 21600"/>
                <a:gd name="connsiteX21" fmla="*/ 7822 w 17715"/>
                <a:gd name="connsiteY21" fmla="*/ 13489 h 21600"/>
                <a:gd name="connsiteX22" fmla="*/ 6725 w 17715"/>
                <a:gd name="connsiteY22" fmla="*/ 10835 h 21600"/>
                <a:gd name="connsiteX23" fmla="*/ 7822 w 17715"/>
                <a:gd name="connsiteY23" fmla="*/ 8180 h 21600"/>
                <a:gd name="connsiteX24" fmla="*/ 9520 w 17715"/>
                <a:gd name="connsiteY24" fmla="*/ 8180 h 21600"/>
                <a:gd name="connsiteX25" fmla="*/ 10617 w 17715"/>
                <a:gd name="connsiteY25" fmla="*/ 10835 h 21600"/>
                <a:gd name="connsiteX26" fmla="*/ 9520 w 17715"/>
                <a:gd name="connsiteY26" fmla="*/ 13489 h 21600"/>
                <a:gd name="connsiteX0" fmla="*/ 11967 w 17715"/>
                <a:gd name="connsiteY0" fmla="*/ 6092 h 21600"/>
                <a:gd name="connsiteX1" fmla="*/ 8666 w 17715"/>
                <a:gd name="connsiteY1" fmla="*/ 6953 h 21600"/>
                <a:gd name="connsiteX2" fmla="*/ 8782 w 17715"/>
                <a:gd name="connsiteY2" fmla="*/ 6858 h 21600"/>
                <a:gd name="connsiteX3" fmla="*/ 3920 w 17715"/>
                <a:gd name="connsiteY3" fmla="*/ 0 h 21600"/>
                <a:gd name="connsiteX4" fmla="*/ 144 w 17715"/>
                <a:gd name="connsiteY4" fmla="*/ 3116 h 21600"/>
                <a:gd name="connsiteX5" fmla="*/ 8539 w 17715"/>
                <a:gd name="connsiteY5" fmla="*/ 7032 h 21600"/>
                <a:gd name="connsiteX6" fmla="*/ 6219 w 17715"/>
                <a:gd name="connsiteY6" fmla="*/ 10713 h 21600"/>
                <a:gd name="connsiteX7" fmla="*/ 6219 w 17715"/>
                <a:gd name="connsiteY7" fmla="*/ 10974 h 21600"/>
                <a:gd name="connsiteX8" fmla="*/ 8128 w 17715"/>
                <a:gd name="connsiteY8" fmla="*/ 14377 h 21600"/>
                <a:gd name="connsiteX9" fmla="*/ 6367 w 17715"/>
                <a:gd name="connsiteY9" fmla="*/ 16048 h 21600"/>
                <a:gd name="connsiteX10" fmla="*/ 4015 w 17715"/>
                <a:gd name="connsiteY10" fmla="*/ 15369 h 21600"/>
                <a:gd name="connsiteX11" fmla="*/ 239 w 17715"/>
                <a:gd name="connsiteY11" fmla="*/ 18484 h 21600"/>
                <a:gd name="connsiteX12" fmla="*/ 4015 w 17715"/>
                <a:gd name="connsiteY12" fmla="*/ 21600 h 21600"/>
                <a:gd name="connsiteX13" fmla="*/ 7790 w 17715"/>
                <a:gd name="connsiteY13" fmla="*/ 18484 h 21600"/>
                <a:gd name="connsiteX14" fmla="*/ 6609 w 17715"/>
                <a:gd name="connsiteY14" fmla="*/ 16222 h 21600"/>
                <a:gd name="connsiteX15" fmla="*/ 8370 w 17715"/>
                <a:gd name="connsiteY15" fmla="*/ 14551 h 21600"/>
                <a:gd name="connsiteX16" fmla="*/ 11967 w 17715"/>
                <a:gd name="connsiteY16" fmla="*/ 15595 h 21600"/>
                <a:gd name="connsiteX17" fmla="*/ 17715 w 17715"/>
                <a:gd name="connsiteY17" fmla="*/ 10852 h 21600"/>
                <a:gd name="connsiteX18" fmla="*/ 11967 w 17715"/>
                <a:gd name="connsiteY18" fmla="*/ 6092 h 21600"/>
                <a:gd name="connsiteX19" fmla="*/ 9520 w 17715"/>
                <a:gd name="connsiteY19" fmla="*/ 13489 h 21600"/>
                <a:gd name="connsiteX20" fmla="*/ 7822 w 17715"/>
                <a:gd name="connsiteY20" fmla="*/ 13489 h 21600"/>
                <a:gd name="connsiteX21" fmla="*/ 6725 w 17715"/>
                <a:gd name="connsiteY21" fmla="*/ 10835 h 21600"/>
                <a:gd name="connsiteX22" fmla="*/ 7822 w 17715"/>
                <a:gd name="connsiteY22" fmla="*/ 8180 h 21600"/>
                <a:gd name="connsiteX23" fmla="*/ 9520 w 17715"/>
                <a:gd name="connsiteY23" fmla="*/ 8180 h 21600"/>
                <a:gd name="connsiteX24" fmla="*/ 10617 w 17715"/>
                <a:gd name="connsiteY24" fmla="*/ 10835 h 21600"/>
                <a:gd name="connsiteX25" fmla="*/ 9520 w 17715"/>
                <a:gd name="connsiteY25" fmla="*/ 13489 h 21600"/>
                <a:gd name="connsiteX0" fmla="*/ 11823 w 17571"/>
                <a:gd name="connsiteY0" fmla="*/ 2976 h 18484"/>
                <a:gd name="connsiteX1" fmla="*/ 8522 w 17571"/>
                <a:gd name="connsiteY1" fmla="*/ 3837 h 18484"/>
                <a:gd name="connsiteX2" fmla="*/ 8638 w 17571"/>
                <a:gd name="connsiteY2" fmla="*/ 3742 h 18484"/>
                <a:gd name="connsiteX3" fmla="*/ 0 w 17571"/>
                <a:gd name="connsiteY3" fmla="*/ 0 h 18484"/>
                <a:gd name="connsiteX4" fmla="*/ 8395 w 17571"/>
                <a:gd name="connsiteY4" fmla="*/ 3916 h 18484"/>
                <a:gd name="connsiteX5" fmla="*/ 6075 w 17571"/>
                <a:gd name="connsiteY5" fmla="*/ 7597 h 18484"/>
                <a:gd name="connsiteX6" fmla="*/ 6075 w 17571"/>
                <a:gd name="connsiteY6" fmla="*/ 7858 h 18484"/>
                <a:gd name="connsiteX7" fmla="*/ 7984 w 17571"/>
                <a:gd name="connsiteY7" fmla="*/ 11261 h 18484"/>
                <a:gd name="connsiteX8" fmla="*/ 6223 w 17571"/>
                <a:gd name="connsiteY8" fmla="*/ 12932 h 18484"/>
                <a:gd name="connsiteX9" fmla="*/ 3871 w 17571"/>
                <a:gd name="connsiteY9" fmla="*/ 12253 h 18484"/>
                <a:gd name="connsiteX10" fmla="*/ 95 w 17571"/>
                <a:gd name="connsiteY10" fmla="*/ 15368 h 18484"/>
                <a:gd name="connsiteX11" fmla="*/ 3871 w 17571"/>
                <a:gd name="connsiteY11" fmla="*/ 18484 h 18484"/>
                <a:gd name="connsiteX12" fmla="*/ 7646 w 17571"/>
                <a:gd name="connsiteY12" fmla="*/ 15368 h 18484"/>
                <a:gd name="connsiteX13" fmla="*/ 6465 w 17571"/>
                <a:gd name="connsiteY13" fmla="*/ 13106 h 18484"/>
                <a:gd name="connsiteX14" fmla="*/ 8226 w 17571"/>
                <a:gd name="connsiteY14" fmla="*/ 11435 h 18484"/>
                <a:gd name="connsiteX15" fmla="*/ 11823 w 17571"/>
                <a:gd name="connsiteY15" fmla="*/ 12479 h 18484"/>
                <a:gd name="connsiteX16" fmla="*/ 17571 w 17571"/>
                <a:gd name="connsiteY16" fmla="*/ 7736 h 18484"/>
                <a:gd name="connsiteX17" fmla="*/ 11823 w 17571"/>
                <a:gd name="connsiteY17" fmla="*/ 2976 h 18484"/>
                <a:gd name="connsiteX18" fmla="*/ 9376 w 17571"/>
                <a:gd name="connsiteY18" fmla="*/ 10373 h 18484"/>
                <a:gd name="connsiteX19" fmla="*/ 7678 w 17571"/>
                <a:gd name="connsiteY19" fmla="*/ 10373 h 18484"/>
                <a:gd name="connsiteX20" fmla="*/ 6581 w 17571"/>
                <a:gd name="connsiteY20" fmla="*/ 7719 h 18484"/>
                <a:gd name="connsiteX21" fmla="*/ 7678 w 17571"/>
                <a:gd name="connsiteY21" fmla="*/ 5064 h 18484"/>
                <a:gd name="connsiteX22" fmla="*/ 9376 w 17571"/>
                <a:gd name="connsiteY22" fmla="*/ 5064 h 18484"/>
                <a:gd name="connsiteX23" fmla="*/ 10473 w 17571"/>
                <a:gd name="connsiteY23" fmla="*/ 7719 h 18484"/>
                <a:gd name="connsiteX24" fmla="*/ 9376 w 17571"/>
                <a:gd name="connsiteY24" fmla="*/ 10373 h 18484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6128 w 17476"/>
                <a:gd name="connsiteY7" fmla="*/ 9956 h 15508"/>
                <a:gd name="connsiteX8" fmla="*/ 3776 w 17476"/>
                <a:gd name="connsiteY8" fmla="*/ 9277 h 15508"/>
                <a:gd name="connsiteX9" fmla="*/ 0 w 17476"/>
                <a:gd name="connsiteY9" fmla="*/ 12392 h 15508"/>
                <a:gd name="connsiteX10" fmla="*/ 3776 w 17476"/>
                <a:gd name="connsiteY10" fmla="*/ 15508 h 15508"/>
                <a:gd name="connsiteX11" fmla="*/ 7551 w 17476"/>
                <a:gd name="connsiteY11" fmla="*/ 12392 h 15508"/>
                <a:gd name="connsiteX12" fmla="*/ 6370 w 17476"/>
                <a:gd name="connsiteY12" fmla="*/ 10130 h 15508"/>
                <a:gd name="connsiteX13" fmla="*/ 8131 w 17476"/>
                <a:gd name="connsiteY13" fmla="*/ 8459 h 15508"/>
                <a:gd name="connsiteX14" fmla="*/ 11728 w 17476"/>
                <a:gd name="connsiteY14" fmla="*/ 9503 h 15508"/>
                <a:gd name="connsiteX15" fmla="*/ 17476 w 17476"/>
                <a:gd name="connsiteY15" fmla="*/ 4760 h 15508"/>
                <a:gd name="connsiteX16" fmla="*/ 11728 w 17476"/>
                <a:gd name="connsiteY16" fmla="*/ 0 h 15508"/>
                <a:gd name="connsiteX17" fmla="*/ 9281 w 17476"/>
                <a:gd name="connsiteY17" fmla="*/ 7397 h 15508"/>
                <a:gd name="connsiteX18" fmla="*/ 7583 w 17476"/>
                <a:gd name="connsiteY18" fmla="*/ 7397 h 15508"/>
                <a:gd name="connsiteX19" fmla="*/ 6486 w 17476"/>
                <a:gd name="connsiteY19" fmla="*/ 4743 h 15508"/>
                <a:gd name="connsiteX20" fmla="*/ 7583 w 17476"/>
                <a:gd name="connsiteY20" fmla="*/ 2088 h 15508"/>
                <a:gd name="connsiteX21" fmla="*/ 9281 w 17476"/>
                <a:gd name="connsiteY21" fmla="*/ 2088 h 15508"/>
                <a:gd name="connsiteX22" fmla="*/ 10378 w 17476"/>
                <a:gd name="connsiteY22" fmla="*/ 4743 h 15508"/>
                <a:gd name="connsiteX23" fmla="*/ 9281 w 17476"/>
                <a:gd name="connsiteY23" fmla="*/ 7397 h 15508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6128 w 17476"/>
                <a:gd name="connsiteY7" fmla="*/ 9956 h 15508"/>
                <a:gd name="connsiteX8" fmla="*/ 3776 w 17476"/>
                <a:gd name="connsiteY8" fmla="*/ 9277 h 15508"/>
                <a:gd name="connsiteX9" fmla="*/ 0 w 17476"/>
                <a:gd name="connsiteY9" fmla="*/ 12392 h 15508"/>
                <a:gd name="connsiteX10" fmla="*/ 3776 w 17476"/>
                <a:gd name="connsiteY10" fmla="*/ 15508 h 15508"/>
                <a:gd name="connsiteX11" fmla="*/ 7551 w 17476"/>
                <a:gd name="connsiteY11" fmla="*/ 12392 h 15508"/>
                <a:gd name="connsiteX12" fmla="*/ 8131 w 17476"/>
                <a:gd name="connsiteY12" fmla="*/ 8459 h 15508"/>
                <a:gd name="connsiteX13" fmla="*/ 11728 w 17476"/>
                <a:gd name="connsiteY13" fmla="*/ 9503 h 15508"/>
                <a:gd name="connsiteX14" fmla="*/ 17476 w 17476"/>
                <a:gd name="connsiteY14" fmla="*/ 4760 h 15508"/>
                <a:gd name="connsiteX15" fmla="*/ 11728 w 17476"/>
                <a:gd name="connsiteY15" fmla="*/ 0 h 15508"/>
                <a:gd name="connsiteX16" fmla="*/ 9281 w 17476"/>
                <a:gd name="connsiteY16" fmla="*/ 7397 h 15508"/>
                <a:gd name="connsiteX17" fmla="*/ 7583 w 17476"/>
                <a:gd name="connsiteY17" fmla="*/ 7397 h 15508"/>
                <a:gd name="connsiteX18" fmla="*/ 6486 w 17476"/>
                <a:gd name="connsiteY18" fmla="*/ 4743 h 15508"/>
                <a:gd name="connsiteX19" fmla="*/ 7583 w 17476"/>
                <a:gd name="connsiteY19" fmla="*/ 2088 h 15508"/>
                <a:gd name="connsiteX20" fmla="*/ 9281 w 17476"/>
                <a:gd name="connsiteY20" fmla="*/ 2088 h 15508"/>
                <a:gd name="connsiteX21" fmla="*/ 10378 w 17476"/>
                <a:gd name="connsiteY21" fmla="*/ 4743 h 15508"/>
                <a:gd name="connsiteX22" fmla="*/ 9281 w 17476"/>
                <a:gd name="connsiteY22" fmla="*/ 7397 h 15508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3776 w 17476"/>
                <a:gd name="connsiteY7" fmla="*/ 9277 h 15508"/>
                <a:gd name="connsiteX8" fmla="*/ 0 w 17476"/>
                <a:gd name="connsiteY8" fmla="*/ 12392 h 15508"/>
                <a:gd name="connsiteX9" fmla="*/ 3776 w 17476"/>
                <a:gd name="connsiteY9" fmla="*/ 15508 h 15508"/>
                <a:gd name="connsiteX10" fmla="*/ 7551 w 17476"/>
                <a:gd name="connsiteY10" fmla="*/ 12392 h 15508"/>
                <a:gd name="connsiteX11" fmla="*/ 8131 w 17476"/>
                <a:gd name="connsiteY11" fmla="*/ 8459 h 15508"/>
                <a:gd name="connsiteX12" fmla="*/ 11728 w 17476"/>
                <a:gd name="connsiteY12" fmla="*/ 9503 h 15508"/>
                <a:gd name="connsiteX13" fmla="*/ 17476 w 17476"/>
                <a:gd name="connsiteY13" fmla="*/ 4760 h 15508"/>
                <a:gd name="connsiteX14" fmla="*/ 11728 w 17476"/>
                <a:gd name="connsiteY14" fmla="*/ 0 h 15508"/>
                <a:gd name="connsiteX15" fmla="*/ 9281 w 17476"/>
                <a:gd name="connsiteY15" fmla="*/ 7397 h 15508"/>
                <a:gd name="connsiteX16" fmla="*/ 7583 w 17476"/>
                <a:gd name="connsiteY16" fmla="*/ 7397 h 15508"/>
                <a:gd name="connsiteX17" fmla="*/ 6486 w 17476"/>
                <a:gd name="connsiteY17" fmla="*/ 4743 h 15508"/>
                <a:gd name="connsiteX18" fmla="*/ 7583 w 17476"/>
                <a:gd name="connsiteY18" fmla="*/ 2088 h 15508"/>
                <a:gd name="connsiteX19" fmla="*/ 9281 w 17476"/>
                <a:gd name="connsiteY19" fmla="*/ 2088 h 15508"/>
                <a:gd name="connsiteX20" fmla="*/ 10378 w 17476"/>
                <a:gd name="connsiteY20" fmla="*/ 4743 h 15508"/>
                <a:gd name="connsiteX21" fmla="*/ 9281 w 17476"/>
                <a:gd name="connsiteY21" fmla="*/ 7397 h 15508"/>
                <a:gd name="connsiteX0" fmla="*/ 11728 w 17476"/>
                <a:gd name="connsiteY0" fmla="*/ 0 h 15508"/>
                <a:gd name="connsiteX1" fmla="*/ 8427 w 17476"/>
                <a:gd name="connsiteY1" fmla="*/ 861 h 15508"/>
                <a:gd name="connsiteX2" fmla="*/ 8543 w 17476"/>
                <a:gd name="connsiteY2" fmla="*/ 766 h 15508"/>
                <a:gd name="connsiteX3" fmla="*/ 8300 w 17476"/>
                <a:gd name="connsiteY3" fmla="*/ 940 h 15508"/>
                <a:gd name="connsiteX4" fmla="*/ 5980 w 17476"/>
                <a:gd name="connsiteY4" fmla="*/ 4621 h 15508"/>
                <a:gd name="connsiteX5" fmla="*/ 5980 w 17476"/>
                <a:gd name="connsiteY5" fmla="*/ 4882 h 15508"/>
                <a:gd name="connsiteX6" fmla="*/ 7889 w 17476"/>
                <a:gd name="connsiteY6" fmla="*/ 8285 h 15508"/>
                <a:gd name="connsiteX7" fmla="*/ 0 w 17476"/>
                <a:gd name="connsiteY7" fmla="*/ 12392 h 15508"/>
                <a:gd name="connsiteX8" fmla="*/ 3776 w 17476"/>
                <a:gd name="connsiteY8" fmla="*/ 15508 h 15508"/>
                <a:gd name="connsiteX9" fmla="*/ 7551 w 17476"/>
                <a:gd name="connsiteY9" fmla="*/ 12392 h 15508"/>
                <a:gd name="connsiteX10" fmla="*/ 8131 w 17476"/>
                <a:gd name="connsiteY10" fmla="*/ 8459 h 15508"/>
                <a:gd name="connsiteX11" fmla="*/ 11728 w 17476"/>
                <a:gd name="connsiteY11" fmla="*/ 9503 h 15508"/>
                <a:gd name="connsiteX12" fmla="*/ 17476 w 17476"/>
                <a:gd name="connsiteY12" fmla="*/ 4760 h 15508"/>
                <a:gd name="connsiteX13" fmla="*/ 11728 w 17476"/>
                <a:gd name="connsiteY13" fmla="*/ 0 h 15508"/>
                <a:gd name="connsiteX14" fmla="*/ 9281 w 17476"/>
                <a:gd name="connsiteY14" fmla="*/ 7397 h 15508"/>
                <a:gd name="connsiteX15" fmla="*/ 7583 w 17476"/>
                <a:gd name="connsiteY15" fmla="*/ 7397 h 15508"/>
                <a:gd name="connsiteX16" fmla="*/ 6486 w 17476"/>
                <a:gd name="connsiteY16" fmla="*/ 4743 h 15508"/>
                <a:gd name="connsiteX17" fmla="*/ 7583 w 17476"/>
                <a:gd name="connsiteY17" fmla="*/ 2088 h 15508"/>
                <a:gd name="connsiteX18" fmla="*/ 9281 w 17476"/>
                <a:gd name="connsiteY18" fmla="*/ 2088 h 15508"/>
                <a:gd name="connsiteX19" fmla="*/ 10378 w 17476"/>
                <a:gd name="connsiteY19" fmla="*/ 4743 h 15508"/>
                <a:gd name="connsiteX20" fmla="*/ 9281 w 17476"/>
                <a:gd name="connsiteY20" fmla="*/ 7397 h 15508"/>
                <a:gd name="connsiteX0" fmla="*/ 7952 w 13700"/>
                <a:gd name="connsiteY0" fmla="*/ 0 h 15508"/>
                <a:gd name="connsiteX1" fmla="*/ 4651 w 13700"/>
                <a:gd name="connsiteY1" fmla="*/ 861 h 15508"/>
                <a:gd name="connsiteX2" fmla="*/ 4767 w 13700"/>
                <a:gd name="connsiteY2" fmla="*/ 766 h 15508"/>
                <a:gd name="connsiteX3" fmla="*/ 4524 w 13700"/>
                <a:gd name="connsiteY3" fmla="*/ 940 h 15508"/>
                <a:gd name="connsiteX4" fmla="*/ 2204 w 13700"/>
                <a:gd name="connsiteY4" fmla="*/ 4621 h 15508"/>
                <a:gd name="connsiteX5" fmla="*/ 2204 w 13700"/>
                <a:gd name="connsiteY5" fmla="*/ 4882 h 15508"/>
                <a:gd name="connsiteX6" fmla="*/ 4113 w 13700"/>
                <a:gd name="connsiteY6" fmla="*/ 8285 h 15508"/>
                <a:gd name="connsiteX7" fmla="*/ 0 w 13700"/>
                <a:gd name="connsiteY7" fmla="*/ 15508 h 15508"/>
                <a:gd name="connsiteX8" fmla="*/ 3775 w 13700"/>
                <a:gd name="connsiteY8" fmla="*/ 12392 h 15508"/>
                <a:gd name="connsiteX9" fmla="*/ 4355 w 13700"/>
                <a:gd name="connsiteY9" fmla="*/ 8459 h 15508"/>
                <a:gd name="connsiteX10" fmla="*/ 7952 w 13700"/>
                <a:gd name="connsiteY10" fmla="*/ 9503 h 15508"/>
                <a:gd name="connsiteX11" fmla="*/ 13700 w 13700"/>
                <a:gd name="connsiteY11" fmla="*/ 4760 h 15508"/>
                <a:gd name="connsiteX12" fmla="*/ 7952 w 13700"/>
                <a:gd name="connsiteY12" fmla="*/ 0 h 15508"/>
                <a:gd name="connsiteX13" fmla="*/ 5505 w 13700"/>
                <a:gd name="connsiteY13" fmla="*/ 7397 h 15508"/>
                <a:gd name="connsiteX14" fmla="*/ 3807 w 13700"/>
                <a:gd name="connsiteY14" fmla="*/ 7397 h 15508"/>
                <a:gd name="connsiteX15" fmla="*/ 2710 w 13700"/>
                <a:gd name="connsiteY15" fmla="*/ 4743 h 15508"/>
                <a:gd name="connsiteX16" fmla="*/ 3807 w 13700"/>
                <a:gd name="connsiteY16" fmla="*/ 2088 h 15508"/>
                <a:gd name="connsiteX17" fmla="*/ 5505 w 13700"/>
                <a:gd name="connsiteY17" fmla="*/ 2088 h 15508"/>
                <a:gd name="connsiteX18" fmla="*/ 6602 w 13700"/>
                <a:gd name="connsiteY18" fmla="*/ 4743 h 15508"/>
                <a:gd name="connsiteX19" fmla="*/ 5505 w 13700"/>
                <a:gd name="connsiteY19" fmla="*/ 7397 h 15508"/>
                <a:gd name="connsiteX0" fmla="*/ 5748 w 11496"/>
                <a:gd name="connsiteY0" fmla="*/ 0 h 12392"/>
                <a:gd name="connsiteX1" fmla="*/ 2447 w 11496"/>
                <a:gd name="connsiteY1" fmla="*/ 861 h 12392"/>
                <a:gd name="connsiteX2" fmla="*/ 2563 w 11496"/>
                <a:gd name="connsiteY2" fmla="*/ 766 h 12392"/>
                <a:gd name="connsiteX3" fmla="*/ 2320 w 11496"/>
                <a:gd name="connsiteY3" fmla="*/ 940 h 12392"/>
                <a:gd name="connsiteX4" fmla="*/ 0 w 11496"/>
                <a:gd name="connsiteY4" fmla="*/ 4621 h 12392"/>
                <a:gd name="connsiteX5" fmla="*/ 0 w 11496"/>
                <a:gd name="connsiteY5" fmla="*/ 4882 h 12392"/>
                <a:gd name="connsiteX6" fmla="*/ 1909 w 11496"/>
                <a:gd name="connsiteY6" fmla="*/ 8285 h 12392"/>
                <a:gd name="connsiteX7" fmla="*/ 1571 w 11496"/>
                <a:gd name="connsiteY7" fmla="*/ 12392 h 12392"/>
                <a:gd name="connsiteX8" fmla="*/ 2151 w 11496"/>
                <a:gd name="connsiteY8" fmla="*/ 8459 h 12392"/>
                <a:gd name="connsiteX9" fmla="*/ 5748 w 11496"/>
                <a:gd name="connsiteY9" fmla="*/ 9503 h 12392"/>
                <a:gd name="connsiteX10" fmla="*/ 11496 w 11496"/>
                <a:gd name="connsiteY10" fmla="*/ 4760 h 12392"/>
                <a:gd name="connsiteX11" fmla="*/ 5748 w 11496"/>
                <a:gd name="connsiteY11" fmla="*/ 0 h 12392"/>
                <a:gd name="connsiteX12" fmla="*/ 3301 w 11496"/>
                <a:gd name="connsiteY12" fmla="*/ 7397 h 12392"/>
                <a:gd name="connsiteX13" fmla="*/ 1603 w 11496"/>
                <a:gd name="connsiteY13" fmla="*/ 7397 h 12392"/>
                <a:gd name="connsiteX14" fmla="*/ 506 w 11496"/>
                <a:gd name="connsiteY14" fmla="*/ 4743 h 12392"/>
                <a:gd name="connsiteX15" fmla="*/ 1603 w 11496"/>
                <a:gd name="connsiteY15" fmla="*/ 2088 h 12392"/>
                <a:gd name="connsiteX16" fmla="*/ 3301 w 11496"/>
                <a:gd name="connsiteY16" fmla="*/ 2088 h 12392"/>
                <a:gd name="connsiteX17" fmla="*/ 4398 w 11496"/>
                <a:gd name="connsiteY17" fmla="*/ 4743 h 12392"/>
                <a:gd name="connsiteX18" fmla="*/ 3301 w 11496"/>
                <a:gd name="connsiteY18" fmla="*/ 7397 h 12392"/>
                <a:gd name="connsiteX0" fmla="*/ 5748 w 11496"/>
                <a:gd name="connsiteY0" fmla="*/ 0 h 9503"/>
                <a:gd name="connsiteX1" fmla="*/ 2447 w 11496"/>
                <a:gd name="connsiteY1" fmla="*/ 861 h 9503"/>
                <a:gd name="connsiteX2" fmla="*/ 2563 w 11496"/>
                <a:gd name="connsiteY2" fmla="*/ 766 h 9503"/>
                <a:gd name="connsiteX3" fmla="*/ 2320 w 11496"/>
                <a:gd name="connsiteY3" fmla="*/ 940 h 9503"/>
                <a:gd name="connsiteX4" fmla="*/ 0 w 11496"/>
                <a:gd name="connsiteY4" fmla="*/ 4621 h 9503"/>
                <a:gd name="connsiteX5" fmla="*/ 0 w 11496"/>
                <a:gd name="connsiteY5" fmla="*/ 4882 h 9503"/>
                <a:gd name="connsiteX6" fmla="*/ 1909 w 11496"/>
                <a:gd name="connsiteY6" fmla="*/ 8285 h 9503"/>
                <a:gd name="connsiteX7" fmla="*/ 2151 w 11496"/>
                <a:gd name="connsiteY7" fmla="*/ 8459 h 9503"/>
                <a:gd name="connsiteX8" fmla="*/ 5748 w 11496"/>
                <a:gd name="connsiteY8" fmla="*/ 9503 h 9503"/>
                <a:gd name="connsiteX9" fmla="*/ 11496 w 11496"/>
                <a:gd name="connsiteY9" fmla="*/ 4760 h 9503"/>
                <a:gd name="connsiteX10" fmla="*/ 5748 w 11496"/>
                <a:gd name="connsiteY10" fmla="*/ 0 h 9503"/>
                <a:gd name="connsiteX11" fmla="*/ 3301 w 11496"/>
                <a:gd name="connsiteY11" fmla="*/ 7397 h 9503"/>
                <a:gd name="connsiteX12" fmla="*/ 1603 w 11496"/>
                <a:gd name="connsiteY12" fmla="*/ 7397 h 9503"/>
                <a:gd name="connsiteX13" fmla="*/ 506 w 11496"/>
                <a:gd name="connsiteY13" fmla="*/ 4743 h 9503"/>
                <a:gd name="connsiteX14" fmla="*/ 1603 w 11496"/>
                <a:gd name="connsiteY14" fmla="*/ 2088 h 9503"/>
                <a:gd name="connsiteX15" fmla="*/ 3301 w 11496"/>
                <a:gd name="connsiteY15" fmla="*/ 2088 h 9503"/>
                <a:gd name="connsiteX16" fmla="*/ 4398 w 11496"/>
                <a:gd name="connsiteY16" fmla="*/ 4743 h 9503"/>
                <a:gd name="connsiteX17" fmla="*/ 3301 w 11496"/>
                <a:gd name="connsiteY17" fmla="*/ 7397 h 9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503" extrusionOk="0">
                  <a:moveTo>
                    <a:pt x="5748" y="0"/>
                  </a:moveTo>
                  <a:cubicBezTo>
                    <a:pt x="4514" y="0"/>
                    <a:pt x="3375" y="322"/>
                    <a:pt x="2447" y="861"/>
                  </a:cubicBezTo>
                  <a:lnTo>
                    <a:pt x="2563" y="766"/>
                  </a:lnTo>
                  <a:lnTo>
                    <a:pt x="2320" y="940"/>
                  </a:lnTo>
                  <a:cubicBezTo>
                    <a:pt x="949" y="1784"/>
                    <a:pt x="53" y="3115"/>
                    <a:pt x="0" y="4621"/>
                  </a:cubicBezTo>
                  <a:lnTo>
                    <a:pt x="0" y="4882"/>
                  </a:lnTo>
                  <a:cubicBezTo>
                    <a:pt x="42" y="6231"/>
                    <a:pt x="770" y="7441"/>
                    <a:pt x="1909" y="8285"/>
                  </a:cubicBezTo>
                  <a:cubicBezTo>
                    <a:pt x="2268" y="8881"/>
                    <a:pt x="1511" y="8256"/>
                    <a:pt x="2151" y="8459"/>
                  </a:cubicBezTo>
                  <a:cubicBezTo>
                    <a:pt x="3132" y="9112"/>
                    <a:pt x="4387" y="9503"/>
                    <a:pt x="5748" y="9503"/>
                  </a:cubicBezTo>
                  <a:cubicBezTo>
                    <a:pt x="8923" y="9503"/>
                    <a:pt x="11496" y="7380"/>
                    <a:pt x="11496" y="4760"/>
                  </a:cubicBezTo>
                  <a:cubicBezTo>
                    <a:pt x="11496" y="2141"/>
                    <a:pt x="8923" y="0"/>
                    <a:pt x="5748" y="0"/>
                  </a:cubicBezTo>
                  <a:close/>
                  <a:moveTo>
                    <a:pt x="3301" y="7397"/>
                  </a:moveTo>
                  <a:cubicBezTo>
                    <a:pt x="2869" y="7850"/>
                    <a:pt x="2035" y="7850"/>
                    <a:pt x="1603" y="7397"/>
                  </a:cubicBezTo>
                  <a:cubicBezTo>
                    <a:pt x="917" y="6666"/>
                    <a:pt x="506" y="5744"/>
                    <a:pt x="506" y="4743"/>
                  </a:cubicBezTo>
                  <a:cubicBezTo>
                    <a:pt x="506" y="3742"/>
                    <a:pt x="917" y="2820"/>
                    <a:pt x="1603" y="2088"/>
                  </a:cubicBezTo>
                  <a:cubicBezTo>
                    <a:pt x="2035" y="1636"/>
                    <a:pt x="2869" y="1636"/>
                    <a:pt x="3301" y="2088"/>
                  </a:cubicBezTo>
                  <a:cubicBezTo>
                    <a:pt x="3987" y="2820"/>
                    <a:pt x="4398" y="3742"/>
                    <a:pt x="4398" y="4743"/>
                  </a:cubicBezTo>
                  <a:cubicBezTo>
                    <a:pt x="4398" y="5744"/>
                    <a:pt x="3987" y="6666"/>
                    <a:pt x="3301" y="739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8A17FE8-74E7-9047-BDE4-26806D8358F4}"/>
                </a:ext>
              </a:extLst>
            </p:cNvPr>
            <p:cNvSpPr txBox="1"/>
            <p:nvPr/>
          </p:nvSpPr>
          <p:spPr>
            <a:xfrm>
              <a:off x="10953885" y="370797"/>
              <a:ext cx="949276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CLIMATE CHANGE AND LANDSLIDE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8A5BA48-581D-C440-8284-F5444287A9B2}"/>
                </a:ext>
              </a:extLst>
            </p:cNvPr>
            <p:cNvSpPr txBox="1"/>
            <p:nvPr/>
          </p:nvSpPr>
          <p:spPr>
            <a:xfrm>
              <a:off x="11746168" y="-212017"/>
              <a:ext cx="1715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SPATIAL FORECASTING  AND NOWCASTINGMODEL</a:t>
              </a:r>
              <a:endParaRPr lang="en-US" sz="11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6102EC9-ABC8-CA45-A698-2682735370A1}"/>
                </a:ext>
              </a:extLst>
            </p:cNvPr>
            <p:cNvSpPr txBox="1"/>
            <p:nvPr/>
          </p:nvSpPr>
          <p:spPr>
            <a:xfrm>
              <a:off x="12037706" y="483153"/>
              <a:ext cx="18763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REALTIME SENSOR (CLOUD SYSTEM) AND MONITORING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D8C90C3-C507-2348-8BEE-FB7971FEBE7A}"/>
                </a:ext>
              </a:extLst>
            </p:cNvPr>
            <p:cNvSpPr txBox="1"/>
            <p:nvPr/>
          </p:nvSpPr>
          <p:spPr>
            <a:xfrm>
              <a:off x="11857921" y="1181297"/>
              <a:ext cx="203131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BIOTECHNICAL ENGINEERING SLOPE PROTECTION AND STABILIZATION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9392802-EDCE-9344-B9AA-26973FFA5E20}"/>
              </a:ext>
            </a:extLst>
          </p:cNvPr>
          <p:cNvGrpSpPr/>
          <p:nvPr/>
        </p:nvGrpSpPr>
        <p:grpSpPr>
          <a:xfrm>
            <a:off x="6240428" y="806333"/>
            <a:ext cx="3876746" cy="2348339"/>
            <a:chOff x="9712506" y="-3269458"/>
            <a:chExt cx="3876746" cy="2348339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856D95B-90B3-8543-847D-B9139FE7B1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692741" y="-1458612"/>
              <a:ext cx="506540" cy="28015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8729234-B643-724E-BE03-43D0E0B89C6B}"/>
                </a:ext>
              </a:extLst>
            </p:cNvPr>
            <p:cNvSpPr/>
            <p:nvPr/>
          </p:nvSpPr>
          <p:spPr>
            <a:xfrm rot="720000">
              <a:off x="11982691" y="-1416020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D494665-C2DE-2A48-8DEF-992E6DD1B5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76109" y="-2055831"/>
              <a:ext cx="611800" cy="12179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8F868B1-652E-5B4F-A0DA-C61FC087058C}"/>
                </a:ext>
              </a:extLst>
            </p:cNvPr>
            <p:cNvSpPr/>
            <p:nvPr/>
          </p:nvSpPr>
          <p:spPr>
            <a:xfrm rot="720000">
              <a:off x="12246086" y="-2319377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8961060-B0C9-424A-83A3-4D9ED596E6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07104" y="-2741708"/>
              <a:ext cx="278495" cy="4600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A98F05C-62EC-6F49-A71F-EFB7CFAA19BA}"/>
                </a:ext>
              </a:extLst>
            </p:cNvPr>
            <p:cNvSpPr/>
            <p:nvPr/>
          </p:nvSpPr>
          <p:spPr>
            <a:xfrm rot="720000">
              <a:off x="11675605" y="-3011349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379C59B-35C0-5640-B119-05CD152332AE}"/>
                </a:ext>
              </a:extLst>
            </p:cNvPr>
            <p:cNvCxnSpPr>
              <a:cxnSpLocks/>
            </p:cNvCxnSpPr>
            <p:nvPr/>
          </p:nvCxnSpPr>
          <p:spPr>
            <a:xfrm>
              <a:off x="10854160" y="-2846857"/>
              <a:ext cx="89504" cy="513597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28790AE-8794-5E4A-A733-7E08F890AEF1}"/>
                </a:ext>
              </a:extLst>
            </p:cNvPr>
            <p:cNvSpPr/>
            <p:nvPr/>
          </p:nvSpPr>
          <p:spPr>
            <a:xfrm rot="720000">
              <a:off x="10622031" y="-3135836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6BFAF17-9D5F-734D-9F86-E29A16CFC115}"/>
                </a:ext>
              </a:extLst>
            </p:cNvPr>
            <p:cNvSpPr/>
            <p:nvPr/>
          </p:nvSpPr>
          <p:spPr>
            <a:xfrm>
              <a:off x="10516658" y="-2463703"/>
              <a:ext cx="1303546" cy="1303643"/>
            </a:xfrm>
            <a:custGeom>
              <a:avLst/>
              <a:gdLst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105 w 21600"/>
                <a:gd name="connsiteY14" fmla="*/ 10425 h 21600"/>
                <a:gd name="connsiteX15" fmla="*/ 5344 w 21600"/>
                <a:gd name="connsiteY15" fmla="*/ 8638 h 21600"/>
                <a:gd name="connsiteX16" fmla="*/ 2672 w 21600"/>
                <a:gd name="connsiteY16" fmla="*/ 4313 h 21600"/>
                <a:gd name="connsiteX17" fmla="*/ 0 w 21600"/>
                <a:gd name="connsiteY17" fmla="*/ 8638 h 21600"/>
                <a:gd name="connsiteX18" fmla="*/ 2672 w 21600"/>
                <a:gd name="connsiteY18" fmla="*/ 12962 h 21600"/>
                <a:gd name="connsiteX19" fmla="*/ 6628 w 21600"/>
                <a:gd name="connsiteY19" fmla="*/ 12213 h 21600"/>
                <a:gd name="connsiteX20" fmla="*/ 6240 w 21600"/>
                <a:gd name="connsiteY20" fmla="*/ 15016 h 21600"/>
                <a:gd name="connsiteX21" fmla="*/ 10307 w 21600"/>
                <a:gd name="connsiteY21" fmla="*/ 21600 h 21600"/>
                <a:gd name="connsiteX22" fmla="*/ 14375 w 21600"/>
                <a:gd name="connsiteY22" fmla="*/ 15197 h 21600"/>
                <a:gd name="connsiteX23" fmla="*/ 16256 w 21600"/>
                <a:gd name="connsiteY23" fmla="*/ 15197 h 21600"/>
                <a:gd name="connsiteX24" fmla="*/ 18928 w 21600"/>
                <a:gd name="connsiteY24" fmla="*/ 19341 h 21600"/>
                <a:gd name="connsiteX25" fmla="*/ 21600 w 21600"/>
                <a:gd name="connsiteY25" fmla="*/ 15016 h 21600"/>
                <a:gd name="connsiteX26" fmla="*/ 18935 w 21600"/>
                <a:gd name="connsiteY26" fmla="*/ 10691 h 21600"/>
                <a:gd name="connsiteX27" fmla="*/ 13241 w 21600"/>
                <a:gd name="connsiteY27" fmla="*/ 18701 h 21600"/>
                <a:gd name="connsiteX28" fmla="*/ 12039 w 21600"/>
                <a:gd name="connsiteY28" fmla="*/ 18701 h 21600"/>
                <a:gd name="connsiteX29" fmla="*/ 11263 w 21600"/>
                <a:gd name="connsiteY29" fmla="*/ 15016 h 21600"/>
                <a:gd name="connsiteX30" fmla="*/ 12039 w 21600"/>
                <a:gd name="connsiteY30" fmla="*/ 11332 h 21600"/>
                <a:gd name="connsiteX31" fmla="*/ 13241 w 21600"/>
                <a:gd name="connsiteY31" fmla="*/ 11332 h 21600"/>
                <a:gd name="connsiteX32" fmla="*/ 14017 w 21600"/>
                <a:gd name="connsiteY32" fmla="*/ 15016 h 21600"/>
                <a:gd name="connsiteX33" fmla="*/ 13241 w 21600"/>
                <a:gd name="connsiteY33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5344 w 21600"/>
                <a:gd name="connsiteY14" fmla="*/ 8638 h 21600"/>
                <a:gd name="connsiteX15" fmla="*/ 2672 w 21600"/>
                <a:gd name="connsiteY15" fmla="*/ 4313 h 21600"/>
                <a:gd name="connsiteX16" fmla="*/ 0 w 21600"/>
                <a:gd name="connsiteY16" fmla="*/ 8638 h 21600"/>
                <a:gd name="connsiteX17" fmla="*/ 2672 w 21600"/>
                <a:gd name="connsiteY17" fmla="*/ 12962 h 21600"/>
                <a:gd name="connsiteX18" fmla="*/ 6628 w 21600"/>
                <a:gd name="connsiteY18" fmla="*/ 12213 h 21600"/>
                <a:gd name="connsiteX19" fmla="*/ 6240 w 21600"/>
                <a:gd name="connsiteY19" fmla="*/ 15016 h 21600"/>
                <a:gd name="connsiteX20" fmla="*/ 10307 w 21600"/>
                <a:gd name="connsiteY20" fmla="*/ 21600 h 21600"/>
                <a:gd name="connsiteX21" fmla="*/ 14375 w 21600"/>
                <a:gd name="connsiteY21" fmla="*/ 15197 h 21600"/>
                <a:gd name="connsiteX22" fmla="*/ 16256 w 21600"/>
                <a:gd name="connsiteY22" fmla="*/ 15197 h 21600"/>
                <a:gd name="connsiteX23" fmla="*/ 18928 w 21600"/>
                <a:gd name="connsiteY23" fmla="*/ 19341 h 21600"/>
                <a:gd name="connsiteX24" fmla="*/ 21600 w 21600"/>
                <a:gd name="connsiteY24" fmla="*/ 15016 h 21600"/>
                <a:gd name="connsiteX25" fmla="*/ 18935 w 21600"/>
                <a:gd name="connsiteY25" fmla="*/ 10691 h 21600"/>
                <a:gd name="connsiteX26" fmla="*/ 13241 w 21600"/>
                <a:gd name="connsiteY26" fmla="*/ 18701 h 21600"/>
                <a:gd name="connsiteX27" fmla="*/ 12039 w 21600"/>
                <a:gd name="connsiteY27" fmla="*/ 18701 h 21600"/>
                <a:gd name="connsiteX28" fmla="*/ 11263 w 21600"/>
                <a:gd name="connsiteY28" fmla="*/ 15016 h 21600"/>
                <a:gd name="connsiteX29" fmla="*/ 12039 w 21600"/>
                <a:gd name="connsiteY29" fmla="*/ 11332 h 21600"/>
                <a:gd name="connsiteX30" fmla="*/ 13241 w 21600"/>
                <a:gd name="connsiteY30" fmla="*/ 11332 h 21600"/>
                <a:gd name="connsiteX31" fmla="*/ 14017 w 21600"/>
                <a:gd name="connsiteY31" fmla="*/ 15016 h 21600"/>
                <a:gd name="connsiteX32" fmla="*/ 13241 w 21600"/>
                <a:gd name="connsiteY32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2672 w 21600"/>
                <a:gd name="connsiteY14" fmla="*/ 4313 h 21600"/>
                <a:gd name="connsiteX15" fmla="*/ 0 w 21600"/>
                <a:gd name="connsiteY15" fmla="*/ 8638 h 21600"/>
                <a:gd name="connsiteX16" fmla="*/ 2672 w 21600"/>
                <a:gd name="connsiteY16" fmla="*/ 12962 h 21600"/>
                <a:gd name="connsiteX17" fmla="*/ 6628 w 21600"/>
                <a:gd name="connsiteY17" fmla="*/ 12213 h 21600"/>
                <a:gd name="connsiteX18" fmla="*/ 6240 w 21600"/>
                <a:gd name="connsiteY18" fmla="*/ 15016 h 21600"/>
                <a:gd name="connsiteX19" fmla="*/ 10307 w 21600"/>
                <a:gd name="connsiteY19" fmla="*/ 21600 h 21600"/>
                <a:gd name="connsiteX20" fmla="*/ 14375 w 21600"/>
                <a:gd name="connsiteY20" fmla="*/ 15197 h 21600"/>
                <a:gd name="connsiteX21" fmla="*/ 16256 w 21600"/>
                <a:gd name="connsiteY21" fmla="*/ 15197 h 21600"/>
                <a:gd name="connsiteX22" fmla="*/ 18928 w 21600"/>
                <a:gd name="connsiteY22" fmla="*/ 19341 h 21600"/>
                <a:gd name="connsiteX23" fmla="*/ 21600 w 21600"/>
                <a:gd name="connsiteY23" fmla="*/ 15016 h 21600"/>
                <a:gd name="connsiteX24" fmla="*/ 18935 w 21600"/>
                <a:gd name="connsiteY24" fmla="*/ 10691 h 21600"/>
                <a:gd name="connsiteX25" fmla="*/ 13241 w 21600"/>
                <a:gd name="connsiteY25" fmla="*/ 18701 h 21600"/>
                <a:gd name="connsiteX26" fmla="*/ 12039 w 21600"/>
                <a:gd name="connsiteY26" fmla="*/ 18701 h 21600"/>
                <a:gd name="connsiteX27" fmla="*/ 11263 w 21600"/>
                <a:gd name="connsiteY27" fmla="*/ 15016 h 21600"/>
                <a:gd name="connsiteX28" fmla="*/ 12039 w 21600"/>
                <a:gd name="connsiteY28" fmla="*/ 11332 h 21600"/>
                <a:gd name="connsiteX29" fmla="*/ 13241 w 21600"/>
                <a:gd name="connsiteY29" fmla="*/ 11332 h 21600"/>
                <a:gd name="connsiteX30" fmla="*/ 14017 w 21600"/>
                <a:gd name="connsiteY30" fmla="*/ 15016 h 21600"/>
                <a:gd name="connsiteX31" fmla="*/ 13241 w 21600"/>
                <a:gd name="connsiteY31" fmla="*/ 18701 h 21600"/>
                <a:gd name="connsiteX0" fmla="*/ 18935 w 21600"/>
                <a:gd name="connsiteY0" fmla="*/ 10691 h 21600"/>
                <a:gd name="connsiteX1" fmla="*/ 16263 w 21600"/>
                <a:gd name="connsiteY1" fmla="*/ 14835 h 21600"/>
                <a:gd name="connsiteX2" fmla="*/ 14375 w 21600"/>
                <a:gd name="connsiteY2" fmla="*/ 14835 h 21600"/>
                <a:gd name="connsiteX3" fmla="*/ 12733 w 21600"/>
                <a:gd name="connsiteY3" fmla="*/ 9725 h 21600"/>
                <a:gd name="connsiteX4" fmla="*/ 14226 w 21600"/>
                <a:gd name="connsiteY4" fmla="*/ 7430 h 21600"/>
                <a:gd name="connsiteX5" fmla="*/ 16084 w 21600"/>
                <a:gd name="connsiteY5" fmla="*/ 8650 h 21600"/>
                <a:gd name="connsiteX6" fmla="*/ 18756 w 21600"/>
                <a:gd name="connsiteY6" fmla="*/ 4325 h 21600"/>
                <a:gd name="connsiteX7" fmla="*/ 16084 w 21600"/>
                <a:gd name="connsiteY7" fmla="*/ 0 h 21600"/>
                <a:gd name="connsiteX8" fmla="*/ 13412 w 21600"/>
                <a:gd name="connsiteY8" fmla="*/ 4325 h 21600"/>
                <a:gd name="connsiteX9" fmla="*/ 14077 w 21600"/>
                <a:gd name="connsiteY9" fmla="*/ 7176 h 21600"/>
                <a:gd name="connsiteX10" fmla="*/ 12569 w 21600"/>
                <a:gd name="connsiteY10" fmla="*/ 9495 h 21600"/>
                <a:gd name="connsiteX11" fmla="*/ 12651 w 21600"/>
                <a:gd name="connsiteY11" fmla="*/ 9628 h 21600"/>
                <a:gd name="connsiteX12" fmla="*/ 10315 w 21600"/>
                <a:gd name="connsiteY12" fmla="*/ 8432 h 21600"/>
                <a:gd name="connsiteX13" fmla="*/ 6732 w 21600"/>
                <a:gd name="connsiteY13" fmla="*/ 11887 h 21600"/>
                <a:gd name="connsiteX14" fmla="*/ 0 w 21600"/>
                <a:gd name="connsiteY14" fmla="*/ 8638 h 21600"/>
                <a:gd name="connsiteX15" fmla="*/ 2672 w 21600"/>
                <a:gd name="connsiteY15" fmla="*/ 12962 h 21600"/>
                <a:gd name="connsiteX16" fmla="*/ 6628 w 21600"/>
                <a:gd name="connsiteY16" fmla="*/ 12213 h 21600"/>
                <a:gd name="connsiteX17" fmla="*/ 6240 w 21600"/>
                <a:gd name="connsiteY17" fmla="*/ 15016 h 21600"/>
                <a:gd name="connsiteX18" fmla="*/ 10307 w 21600"/>
                <a:gd name="connsiteY18" fmla="*/ 21600 h 21600"/>
                <a:gd name="connsiteX19" fmla="*/ 14375 w 21600"/>
                <a:gd name="connsiteY19" fmla="*/ 15197 h 21600"/>
                <a:gd name="connsiteX20" fmla="*/ 16256 w 21600"/>
                <a:gd name="connsiteY20" fmla="*/ 15197 h 21600"/>
                <a:gd name="connsiteX21" fmla="*/ 18928 w 21600"/>
                <a:gd name="connsiteY21" fmla="*/ 19341 h 21600"/>
                <a:gd name="connsiteX22" fmla="*/ 21600 w 21600"/>
                <a:gd name="connsiteY22" fmla="*/ 15016 h 21600"/>
                <a:gd name="connsiteX23" fmla="*/ 18935 w 21600"/>
                <a:gd name="connsiteY23" fmla="*/ 10691 h 21600"/>
                <a:gd name="connsiteX24" fmla="*/ 13241 w 21600"/>
                <a:gd name="connsiteY24" fmla="*/ 18701 h 21600"/>
                <a:gd name="connsiteX25" fmla="*/ 12039 w 21600"/>
                <a:gd name="connsiteY25" fmla="*/ 18701 h 21600"/>
                <a:gd name="connsiteX26" fmla="*/ 11263 w 21600"/>
                <a:gd name="connsiteY26" fmla="*/ 15016 h 21600"/>
                <a:gd name="connsiteX27" fmla="*/ 12039 w 21600"/>
                <a:gd name="connsiteY27" fmla="*/ 11332 h 21600"/>
                <a:gd name="connsiteX28" fmla="*/ 13241 w 21600"/>
                <a:gd name="connsiteY28" fmla="*/ 11332 h 21600"/>
                <a:gd name="connsiteX29" fmla="*/ 14017 w 21600"/>
                <a:gd name="connsiteY29" fmla="*/ 15016 h 21600"/>
                <a:gd name="connsiteX30" fmla="*/ 13241 w 21600"/>
                <a:gd name="connsiteY30" fmla="*/ 18701 h 21600"/>
                <a:gd name="connsiteX0" fmla="*/ 16263 w 18928"/>
                <a:gd name="connsiteY0" fmla="*/ 10691 h 21600"/>
                <a:gd name="connsiteX1" fmla="*/ 13591 w 18928"/>
                <a:gd name="connsiteY1" fmla="*/ 14835 h 21600"/>
                <a:gd name="connsiteX2" fmla="*/ 11703 w 18928"/>
                <a:gd name="connsiteY2" fmla="*/ 14835 h 21600"/>
                <a:gd name="connsiteX3" fmla="*/ 10061 w 18928"/>
                <a:gd name="connsiteY3" fmla="*/ 9725 h 21600"/>
                <a:gd name="connsiteX4" fmla="*/ 11554 w 18928"/>
                <a:gd name="connsiteY4" fmla="*/ 7430 h 21600"/>
                <a:gd name="connsiteX5" fmla="*/ 13412 w 18928"/>
                <a:gd name="connsiteY5" fmla="*/ 8650 h 21600"/>
                <a:gd name="connsiteX6" fmla="*/ 16084 w 18928"/>
                <a:gd name="connsiteY6" fmla="*/ 4325 h 21600"/>
                <a:gd name="connsiteX7" fmla="*/ 13412 w 18928"/>
                <a:gd name="connsiteY7" fmla="*/ 0 h 21600"/>
                <a:gd name="connsiteX8" fmla="*/ 10740 w 18928"/>
                <a:gd name="connsiteY8" fmla="*/ 4325 h 21600"/>
                <a:gd name="connsiteX9" fmla="*/ 11405 w 18928"/>
                <a:gd name="connsiteY9" fmla="*/ 7176 h 21600"/>
                <a:gd name="connsiteX10" fmla="*/ 9897 w 18928"/>
                <a:gd name="connsiteY10" fmla="*/ 9495 h 21600"/>
                <a:gd name="connsiteX11" fmla="*/ 9979 w 18928"/>
                <a:gd name="connsiteY11" fmla="*/ 9628 h 21600"/>
                <a:gd name="connsiteX12" fmla="*/ 7643 w 18928"/>
                <a:gd name="connsiteY12" fmla="*/ 8432 h 21600"/>
                <a:gd name="connsiteX13" fmla="*/ 4060 w 18928"/>
                <a:gd name="connsiteY13" fmla="*/ 11887 h 21600"/>
                <a:gd name="connsiteX14" fmla="*/ 0 w 18928"/>
                <a:gd name="connsiteY14" fmla="*/ 12962 h 21600"/>
                <a:gd name="connsiteX15" fmla="*/ 3956 w 18928"/>
                <a:gd name="connsiteY15" fmla="*/ 12213 h 21600"/>
                <a:gd name="connsiteX16" fmla="*/ 3568 w 18928"/>
                <a:gd name="connsiteY16" fmla="*/ 15016 h 21600"/>
                <a:gd name="connsiteX17" fmla="*/ 7635 w 18928"/>
                <a:gd name="connsiteY17" fmla="*/ 21600 h 21600"/>
                <a:gd name="connsiteX18" fmla="*/ 11703 w 18928"/>
                <a:gd name="connsiteY18" fmla="*/ 15197 h 21600"/>
                <a:gd name="connsiteX19" fmla="*/ 13584 w 18928"/>
                <a:gd name="connsiteY19" fmla="*/ 15197 h 21600"/>
                <a:gd name="connsiteX20" fmla="*/ 16256 w 18928"/>
                <a:gd name="connsiteY20" fmla="*/ 19341 h 21600"/>
                <a:gd name="connsiteX21" fmla="*/ 18928 w 18928"/>
                <a:gd name="connsiteY21" fmla="*/ 15016 h 21600"/>
                <a:gd name="connsiteX22" fmla="*/ 16263 w 18928"/>
                <a:gd name="connsiteY22" fmla="*/ 10691 h 21600"/>
                <a:gd name="connsiteX23" fmla="*/ 10569 w 18928"/>
                <a:gd name="connsiteY23" fmla="*/ 18701 h 21600"/>
                <a:gd name="connsiteX24" fmla="*/ 9367 w 18928"/>
                <a:gd name="connsiteY24" fmla="*/ 18701 h 21600"/>
                <a:gd name="connsiteX25" fmla="*/ 8591 w 18928"/>
                <a:gd name="connsiteY25" fmla="*/ 15016 h 21600"/>
                <a:gd name="connsiteX26" fmla="*/ 9367 w 18928"/>
                <a:gd name="connsiteY26" fmla="*/ 11332 h 21600"/>
                <a:gd name="connsiteX27" fmla="*/ 10569 w 18928"/>
                <a:gd name="connsiteY27" fmla="*/ 11332 h 21600"/>
                <a:gd name="connsiteX28" fmla="*/ 11345 w 18928"/>
                <a:gd name="connsiteY28" fmla="*/ 15016 h 21600"/>
                <a:gd name="connsiteX29" fmla="*/ 10569 w 18928"/>
                <a:gd name="connsiteY29" fmla="*/ 18701 h 21600"/>
                <a:gd name="connsiteX0" fmla="*/ 12695 w 15360"/>
                <a:gd name="connsiteY0" fmla="*/ 10691 h 21600"/>
                <a:gd name="connsiteX1" fmla="*/ 10023 w 15360"/>
                <a:gd name="connsiteY1" fmla="*/ 14835 h 21600"/>
                <a:gd name="connsiteX2" fmla="*/ 8135 w 15360"/>
                <a:gd name="connsiteY2" fmla="*/ 14835 h 21600"/>
                <a:gd name="connsiteX3" fmla="*/ 6493 w 15360"/>
                <a:gd name="connsiteY3" fmla="*/ 9725 h 21600"/>
                <a:gd name="connsiteX4" fmla="*/ 7986 w 15360"/>
                <a:gd name="connsiteY4" fmla="*/ 7430 h 21600"/>
                <a:gd name="connsiteX5" fmla="*/ 9844 w 15360"/>
                <a:gd name="connsiteY5" fmla="*/ 8650 h 21600"/>
                <a:gd name="connsiteX6" fmla="*/ 12516 w 15360"/>
                <a:gd name="connsiteY6" fmla="*/ 4325 h 21600"/>
                <a:gd name="connsiteX7" fmla="*/ 9844 w 15360"/>
                <a:gd name="connsiteY7" fmla="*/ 0 h 21600"/>
                <a:gd name="connsiteX8" fmla="*/ 7172 w 15360"/>
                <a:gd name="connsiteY8" fmla="*/ 4325 h 21600"/>
                <a:gd name="connsiteX9" fmla="*/ 7837 w 15360"/>
                <a:gd name="connsiteY9" fmla="*/ 7176 h 21600"/>
                <a:gd name="connsiteX10" fmla="*/ 6329 w 15360"/>
                <a:gd name="connsiteY10" fmla="*/ 9495 h 21600"/>
                <a:gd name="connsiteX11" fmla="*/ 6411 w 15360"/>
                <a:gd name="connsiteY11" fmla="*/ 9628 h 21600"/>
                <a:gd name="connsiteX12" fmla="*/ 4075 w 15360"/>
                <a:gd name="connsiteY12" fmla="*/ 8432 h 21600"/>
                <a:gd name="connsiteX13" fmla="*/ 492 w 15360"/>
                <a:gd name="connsiteY13" fmla="*/ 11887 h 21600"/>
                <a:gd name="connsiteX14" fmla="*/ 388 w 15360"/>
                <a:gd name="connsiteY14" fmla="*/ 12213 h 21600"/>
                <a:gd name="connsiteX15" fmla="*/ 0 w 15360"/>
                <a:gd name="connsiteY15" fmla="*/ 15016 h 21600"/>
                <a:gd name="connsiteX16" fmla="*/ 4067 w 15360"/>
                <a:gd name="connsiteY16" fmla="*/ 21600 h 21600"/>
                <a:gd name="connsiteX17" fmla="*/ 8135 w 15360"/>
                <a:gd name="connsiteY17" fmla="*/ 15197 h 21600"/>
                <a:gd name="connsiteX18" fmla="*/ 10016 w 15360"/>
                <a:gd name="connsiteY18" fmla="*/ 15197 h 21600"/>
                <a:gd name="connsiteX19" fmla="*/ 12688 w 15360"/>
                <a:gd name="connsiteY19" fmla="*/ 19341 h 21600"/>
                <a:gd name="connsiteX20" fmla="*/ 15360 w 15360"/>
                <a:gd name="connsiteY20" fmla="*/ 15016 h 21600"/>
                <a:gd name="connsiteX21" fmla="*/ 12695 w 15360"/>
                <a:gd name="connsiteY21" fmla="*/ 10691 h 21600"/>
                <a:gd name="connsiteX22" fmla="*/ 7001 w 15360"/>
                <a:gd name="connsiteY22" fmla="*/ 18701 h 21600"/>
                <a:gd name="connsiteX23" fmla="*/ 5799 w 15360"/>
                <a:gd name="connsiteY23" fmla="*/ 18701 h 21600"/>
                <a:gd name="connsiteX24" fmla="*/ 5023 w 15360"/>
                <a:gd name="connsiteY24" fmla="*/ 15016 h 21600"/>
                <a:gd name="connsiteX25" fmla="*/ 5799 w 15360"/>
                <a:gd name="connsiteY25" fmla="*/ 11332 h 21600"/>
                <a:gd name="connsiteX26" fmla="*/ 7001 w 15360"/>
                <a:gd name="connsiteY26" fmla="*/ 11332 h 21600"/>
                <a:gd name="connsiteX27" fmla="*/ 7777 w 15360"/>
                <a:gd name="connsiteY27" fmla="*/ 15016 h 21600"/>
                <a:gd name="connsiteX28" fmla="*/ 7001 w 15360"/>
                <a:gd name="connsiteY28" fmla="*/ 18701 h 21600"/>
                <a:gd name="connsiteX0" fmla="*/ 12695 w 15360"/>
                <a:gd name="connsiteY0" fmla="*/ 10751 h 21660"/>
                <a:gd name="connsiteX1" fmla="*/ 10023 w 15360"/>
                <a:gd name="connsiteY1" fmla="*/ 14895 h 21660"/>
                <a:gd name="connsiteX2" fmla="*/ 8135 w 15360"/>
                <a:gd name="connsiteY2" fmla="*/ 14895 h 21660"/>
                <a:gd name="connsiteX3" fmla="*/ 6493 w 15360"/>
                <a:gd name="connsiteY3" fmla="*/ 9785 h 21660"/>
                <a:gd name="connsiteX4" fmla="*/ 7986 w 15360"/>
                <a:gd name="connsiteY4" fmla="*/ 7490 h 21660"/>
                <a:gd name="connsiteX5" fmla="*/ 9844 w 15360"/>
                <a:gd name="connsiteY5" fmla="*/ 8710 h 21660"/>
                <a:gd name="connsiteX6" fmla="*/ 12516 w 15360"/>
                <a:gd name="connsiteY6" fmla="*/ 4385 h 21660"/>
                <a:gd name="connsiteX7" fmla="*/ 9844 w 15360"/>
                <a:gd name="connsiteY7" fmla="*/ 60 h 21660"/>
                <a:gd name="connsiteX8" fmla="*/ 7837 w 15360"/>
                <a:gd name="connsiteY8" fmla="*/ 7236 h 21660"/>
                <a:gd name="connsiteX9" fmla="*/ 6329 w 15360"/>
                <a:gd name="connsiteY9" fmla="*/ 9555 h 21660"/>
                <a:gd name="connsiteX10" fmla="*/ 6411 w 15360"/>
                <a:gd name="connsiteY10" fmla="*/ 9688 h 21660"/>
                <a:gd name="connsiteX11" fmla="*/ 4075 w 15360"/>
                <a:gd name="connsiteY11" fmla="*/ 8492 h 21660"/>
                <a:gd name="connsiteX12" fmla="*/ 492 w 15360"/>
                <a:gd name="connsiteY12" fmla="*/ 11947 h 21660"/>
                <a:gd name="connsiteX13" fmla="*/ 388 w 15360"/>
                <a:gd name="connsiteY13" fmla="*/ 12273 h 21660"/>
                <a:gd name="connsiteX14" fmla="*/ 0 w 15360"/>
                <a:gd name="connsiteY14" fmla="*/ 15076 h 21660"/>
                <a:gd name="connsiteX15" fmla="*/ 4067 w 15360"/>
                <a:gd name="connsiteY15" fmla="*/ 21660 h 21660"/>
                <a:gd name="connsiteX16" fmla="*/ 8135 w 15360"/>
                <a:gd name="connsiteY16" fmla="*/ 15257 h 21660"/>
                <a:gd name="connsiteX17" fmla="*/ 10016 w 15360"/>
                <a:gd name="connsiteY17" fmla="*/ 15257 h 21660"/>
                <a:gd name="connsiteX18" fmla="*/ 12688 w 15360"/>
                <a:gd name="connsiteY18" fmla="*/ 19401 h 21660"/>
                <a:gd name="connsiteX19" fmla="*/ 15360 w 15360"/>
                <a:gd name="connsiteY19" fmla="*/ 15076 h 21660"/>
                <a:gd name="connsiteX20" fmla="*/ 12695 w 15360"/>
                <a:gd name="connsiteY20" fmla="*/ 10751 h 21660"/>
                <a:gd name="connsiteX21" fmla="*/ 7001 w 15360"/>
                <a:gd name="connsiteY21" fmla="*/ 18761 h 21660"/>
                <a:gd name="connsiteX22" fmla="*/ 5799 w 15360"/>
                <a:gd name="connsiteY22" fmla="*/ 18761 h 21660"/>
                <a:gd name="connsiteX23" fmla="*/ 5023 w 15360"/>
                <a:gd name="connsiteY23" fmla="*/ 15076 h 21660"/>
                <a:gd name="connsiteX24" fmla="*/ 5799 w 15360"/>
                <a:gd name="connsiteY24" fmla="*/ 11392 h 21660"/>
                <a:gd name="connsiteX25" fmla="*/ 7001 w 15360"/>
                <a:gd name="connsiteY25" fmla="*/ 11392 h 21660"/>
                <a:gd name="connsiteX26" fmla="*/ 7777 w 15360"/>
                <a:gd name="connsiteY26" fmla="*/ 15076 h 21660"/>
                <a:gd name="connsiteX27" fmla="*/ 7001 w 15360"/>
                <a:gd name="connsiteY27" fmla="*/ 18761 h 21660"/>
                <a:gd name="connsiteX0" fmla="*/ 12695 w 15360"/>
                <a:gd name="connsiteY0" fmla="*/ 6385 h 17294"/>
                <a:gd name="connsiteX1" fmla="*/ 10023 w 15360"/>
                <a:gd name="connsiteY1" fmla="*/ 10529 h 17294"/>
                <a:gd name="connsiteX2" fmla="*/ 8135 w 15360"/>
                <a:gd name="connsiteY2" fmla="*/ 10529 h 17294"/>
                <a:gd name="connsiteX3" fmla="*/ 6493 w 15360"/>
                <a:gd name="connsiteY3" fmla="*/ 5419 h 17294"/>
                <a:gd name="connsiteX4" fmla="*/ 7986 w 15360"/>
                <a:gd name="connsiteY4" fmla="*/ 3124 h 17294"/>
                <a:gd name="connsiteX5" fmla="*/ 9844 w 15360"/>
                <a:gd name="connsiteY5" fmla="*/ 4344 h 17294"/>
                <a:gd name="connsiteX6" fmla="*/ 12516 w 15360"/>
                <a:gd name="connsiteY6" fmla="*/ 19 h 17294"/>
                <a:gd name="connsiteX7" fmla="*/ 7837 w 15360"/>
                <a:gd name="connsiteY7" fmla="*/ 2870 h 17294"/>
                <a:gd name="connsiteX8" fmla="*/ 6329 w 15360"/>
                <a:gd name="connsiteY8" fmla="*/ 5189 h 17294"/>
                <a:gd name="connsiteX9" fmla="*/ 6411 w 15360"/>
                <a:gd name="connsiteY9" fmla="*/ 5322 h 17294"/>
                <a:gd name="connsiteX10" fmla="*/ 4075 w 15360"/>
                <a:gd name="connsiteY10" fmla="*/ 4126 h 17294"/>
                <a:gd name="connsiteX11" fmla="*/ 492 w 15360"/>
                <a:gd name="connsiteY11" fmla="*/ 7581 h 17294"/>
                <a:gd name="connsiteX12" fmla="*/ 388 w 15360"/>
                <a:gd name="connsiteY12" fmla="*/ 7907 h 17294"/>
                <a:gd name="connsiteX13" fmla="*/ 0 w 15360"/>
                <a:gd name="connsiteY13" fmla="*/ 10710 h 17294"/>
                <a:gd name="connsiteX14" fmla="*/ 4067 w 15360"/>
                <a:gd name="connsiteY14" fmla="*/ 17294 h 17294"/>
                <a:gd name="connsiteX15" fmla="*/ 8135 w 15360"/>
                <a:gd name="connsiteY15" fmla="*/ 10891 h 17294"/>
                <a:gd name="connsiteX16" fmla="*/ 10016 w 15360"/>
                <a:gd name="connsiteY16" fmla="*/ 10891 h 17294"/>
                <a:gd name="connsiteX17" fmla="*/ 12688 w 15360"/>
                <a:gd name="connsiteY17" fmla="*/ 15035 h 17294"/>
                <a:gd name="connsiteX18" fmla="*/ 15360 w 15360"/>
                <a:gd name="connsiteY18" fmla="*/ 10710 h 17294"/>
                <a:gd name="connsiteX19" fmla="*/ 12695 w 15360"/>
                <a:gd name="connsiteY19" fmla="*/ 6385 h 17294"/>
                <a:gd name="connsiteX20" fmla="*/ 7001 w 15360"/>
                <a:gd name="connsiteY20" fmla="*/ 14395 h 17294"/>
                <a:gd name="connsiteX21" fmla="*/ 5799 w 15360"/>
                <a:gd name="connsiteY21" fmla="*/ 14395 h 17294"/>
                <a:gd name="connsiteX22" fmla="*/ 5023 w 15360"/>
                <a:gd name="connsiteY22" fmla="*/ 10710 h 17294"/>
                <a:gd name="connsiteX23" fmla="*/ 5799 w 15360"/>
                <a:gd name="connsiteY23" fmla="*/ 7026 h 17294"/>
                <a:gd name="connsiteX24" fmla="*/ 7001 w 15360"/>
                <a:gd name="connsiteY24" fmla="*/ 7026 h 17294"/>
                <a:gd name="connsiteX25" fmla="*/ 7777 w 15360"/>
                <a:gd name="connsiteY25" fmla="*/ 10710 h 17294"/>
                <a:gd name="connsiteX26" fmla="*/ 7001 w 15360"/>
                <a:gd name="connsiteY26" fmla="*/ 14395 h 17294"/>
                <a:gd name="connsiteX0" fmla="*/ 12695 w 15360"/>
                <a:gd name="connsiteY0" fmla="*/ 3524 h 14433"/>
                <a:gd name="connsiteX1" fmla="*/ 10023 w 15360"/>
                <a:gd name="connsiteY1" fmla="*/ 7668 h 14433"/>
                <a:gd name="connsiteX2" fmla="*/ 8135 w 15360"/>
                <a:gd name="connsiteY2" fmla="*/ 7668 h 14433"/>
                <a:gd name="connsiteX3" fmla="*/ 6493 w 15360"/>
                <a:gd name="connsiteY3" fmla="*/ 2558 h 14433"/>
                <a:gd name="connsiteX4" fmla="*/ 7986 w 15360"/>
                <a:gd name="connsiteY4" fmla="*/ 263 h 14433"/>
                <a:gd name="connsiteX5" fmla="*/ 9844 w 15360"/>
                <a:gd name="connsiteY5" fmla="*/ 1483 h 14433"/>
                <a:gd name="connsiteX6" fmla="*/ 7837 w 15360"/>
                <a:gd name="connsiteY6" fmla="*/ 9 h 14433"/>
                <a:gd name="connsiteX7" fmla="*/ 6329 w 15360"/>
                <a:gd name="connsiteY7" fmla="*/ 2328 h 14433"/>
                <a:gd name="connsiteX8" fmla="*/ 6411 w 15360"/>
                <a:gd name="connsiteY8" fmla="*/ 2461 h 14433"/>
                <a:gd name="connsiteX9" fmla="*/ 4075 w 15360"/>
                <a:gd name="connsiteY9" fmla="*/ 1265 h 14433"/>
                <a:gd name="connsiteX10" fmla="*/ 492 w 15360"/>
                <a:gd name="connsiteY10" fmla="*/ 4720 h 14433"/>
                <a:gd name="connsiteX11" fmla="*/ 388 w 15360"/>
                <a:gd name="connsiteY11" fmla="*/ 5046 h 14433"/>
                <a:gd name="connsiteX12" fmla="*/ 0 w 15360"/>
                <a:gd name="connsiteY12" fmla="*/ 7849 h 14433"/>
                <a:gd name="connsiteX13" fmla="*/ 4067 w 15360"/>
                <a:gd name="connsiteY13" fmla="*/ 14433 h 14433"/>
                <a:gd name="connsiteX14" fmla="*/ 8135 w 15360"/>
                <a:gd name="connsiteY14" fmla="*/ 8030 h 14433"/>
                <a:gd name="connsiteX15" fmla="*/ 10016 w 15360"/>
                <a:gd name="connsiteY15" fmla="*/ 8030 h 14433"/>
                <a:gd name="connsiteX16" fmla="*/ 12688 w 15360"/>
                <a:gd name="connsiteY16" fmla="*/ 12174 h 14433"/>
                <a:gd name="connsiteX17" fmla="*/ 15360 w 15360"/>
                <a:gd name="connsiteY17" fmla="*/ 7849 h 14433"/>
                <a:gd name="connsiteX18" fmla="*/ 12695 w 15360"/>
                <a:gd name="connsiteY18" fmla="*/ 3524 h 14433"/>
                <a:gd name="connsiteX19" fmla="*/ 7001 w 15360"/>
                <a:gd name="connsiteY19" fmla="*/ 11534 h 14433"/>
                <a:gd name="connsiteX20" fmla="*/ 5799 w 15360"/>
                <a:gd name="connsiteY20" fmla="*/ 11534 h 14433"/>
                <a:gd name="connsiteX21" fmla="*/ 5023 w 15360"/>
                <a:gd name="connsiteY21" fmla="*/ 7849 h 14433"/>
                <a:gd name="connsiteX22" fmla="*/ 5799 w 15360"/>
                <a:gd name="connsiteY22" fmla="*/ 4165 h 14433"/>
                <a:gd name="connsiteX23" fmla="*/ 7001 w 15360"/>
                <a:gd name="connsiteY23" fmla="*/ 4165 h 14433"/>
                <a:gd name="connsiteX24" fmla="*/ 7777 w 15360"/>
                <a:gd name="connsiteY24" fmla="*/ 7849 h 14433"/>
                <a:gd name="connsiteX25" fmla="*/ 7001 w 15360"/>
                <a:gd name="connsiteY25" fmla="*/ 11534 h 14433"/>
                <a:gd name="connsiteX0" fmla="*/ 12695 w 15360"/>
                <a:gd name="connsiteY0" fmla="*/ 3697 h 14606"/>
                <a:gd name="connsiteX1" fmla="*/ 10023 w 15360"/>
                <a:gd name="connsiteY1" fmla="*/ 7841 h 14606"/>
                <a:gd name="connsiteX2" fmla="*/ 8135 w 15360"/>
                <a:gd name="connsiteY2" fmla="*/ 7841 h 14606"/>
                <a:gd name="connsiteX3" fmla="*/ 6493 w 15360"/>
                <a:gd name="connsiteY3" fmla="*/ 2731 h 14606"/>
                <a:gd name="connsiteX4" fmla="*/ 7986 w 15360"/>
                <a:gd name="connsiteY4" fmla="*/ 436 h 14606"/>
                <a:gd name="connsiteX5" fmla="*/ 7837 w 15360"/>
                <a:gd name="connsiteY5" fmla="*/ 182 h 14606"/>
                <a:gd name="connsiteX6" fmla="*/ 6329 w 15360"/>
                <a:gd name="connsiteY6" fmla="*/ 2501 h 14606"/>
                <a:gd name="connsiteX7" fmla="*/ 6411 w 15360"/>
                <a:gd name="connsiteY7" fmla="*/ 2634 h 14606"/>
                <a:gd name="connsiteX8" fmla="*/ 4075 w 15360"/>
                <a:gd name="connsiteY8" fmla="*/ 1438 h 14606"/>
                <a:gd name="connsiteX9" fmla="*/ 492 w 15360"/>
                <a:gd name="connsiteY9" fmla="*/ 4893 h 14606"/>
                <a:gd name="connsiteX10" fmla="*/ 388 w 15360"/>
                <a:gd name="connsiteY10" fmla="*/ 5219 h 14606"/>
                <a:gd name="connsiteX11" fmla="*/ 0 w 15360"/>
                <a:gd name="connsiteY11" fmla="*/ 8022 h 14606"/>
                <a:gd name="connsiteX12" fmla="*/ 4067 w 15360"/>
                <a:gd name="connsiteY12" fmla="*/ 14606 h 14606"/>
                <a:gd name="connsiteX13" fmla="*/ 8135 w 15360"/>
                <a:gd name="connsiteY13" fmla="*/ 8203 h 14606"/>
                <a:gd name="connsiteX14" fmla="*/ 10016 w 15360"/>
                <a:gd name="connsiteY14" fmla="*/ 8203 h 14606"/>
                <a:gd name="connsiteX15" fmla="*/ 12688 w 15360"/>
                <a:gd name="connsiteY15" fmla="*/ 12347 h 14606"/>
                <a:gd name="connsiteX16" fmla="*/ 15360 w 15360"/>
                <a:gd name="connsiteY16" fmla="*/ 8022 h 14606"/>
                <a:gd name="connsiteX17" fmla="*/ 12695 w 15360"/>
                <a:gd name="connsiteY17" fmla="*/ 3697 h 14606"/>
                <a:gd name="connsiteX18" fmla="*/ 7001 w 15360"/>
                <a:gd name="connsiteY18" fmla="*/ 11707 h 14606"/>
                <a:gd name="connsiteX19" fmla="*/ 5799 w 15360"/>
                <a:gd name="connsiteY19" fmla="*/ 11707 h 14606"/>
                <a:gd name="connsiteX20" fmla="*/ 5023 w 15360"/>
                <a:gd name="connsiteY20" fmla="*/ 8022 h 14606"/>
                <a:gd name="connsiteX21" fmla="*/ 5799 w 15360"/>
                <a:gd name="connsiteY21" fmla="*/ 4338 h 14606"/>
                <a:gd name="connsiteX22" fmla="*/ 7001 w 15360"/>
                <a:gd name="connsiteY22" fmla="*/ 4338 h 14606"/>
                <a:gd name="connsiteX23" fmla="*/ 7777 w 15360"/>
                <a:gd name="connsiteY23" fmla="*/ 8022 h 14606"/>
                <a:gd name="connsiteX24" fmla="*/ 7001 w 15360"/>
                <a:gd name="connsiteY24" fmla="*/ 11707 h 14606"/>
                <a:gd name="connsiteX0" fmla="*/ 12695 w 15360"/>
                <a:gd name="connsiteY0" fmla="*/ 3262 h 14171"/>
                <a:gd name="connsiteX1" fmla="*/ 10023 w 15360"/>
                <a:gd name="connsiteY1" fmla="*/ 7406 h 14171"/>
                <a:gd name="connsiteX2" fmla="*/ 8135 w 15360"/>
                <a:gd name="connsiteY2" fmla="*/ 7406 h 14171"/>
                <a:gd name="connsiteX3" fmla="*/ 6493 w 15360"/>
                <a:gd name="connsiteY3" fmla="*/ 2296 h 14171"/>
                <a:gd name="connsiteX4" fmla="*/ 7986 w 15360"/>
                <a:gd name="connsiteY4" fmla="*/ 1 h 14171"/>
                <a:gd name="connsiteX5" fmla="*/ 6329 w 15360"/>
                <a:gd name="connsiteY5" fmla="*/ 2066 h 14171"/>
                <a:gd name="connsiteX6" fmla="*/ 6411 w 15360"/>
                <a:gd name="connsiteY6" fmla="*/ 2199 h 14171"/>
                <a:gd name="connsiteX7" fmla="*/ 4075 w 15360"/>
                <a:gd name="connsiteY7" fmla="*/ 1003 h 14171"/>
                <a:gd name="connsiteX8" fmla="*/ 492 w 15360"/>
                <a:gd name="connsiteY8" fmla="*/ 4458 h 14171"/>
                <a:gd name="connsiteX9" fmla="*/ 388 w 15360"/>
                <a:gd name="connsiteY9" fmla="*/ 4784 h 14171"/>
                <a:gd name="connsiteX10" fmla="*/ 0 w 15360"/>
                <a:gd name="connsiteY10" fmla="*/ 7587 h 14171"/>
                <a:gd name="connsiteX11" fmla="*/ 4067 w 15360"/>
                <a:gd name="connsiteY11" fmla="*/ 14171 h 14171"/>
                <a:gd name="connsiteX12" fmla="*/ 8135 w 15360"/>
                <a:gd name="connsiteY12" fmla="*/ 7768 h 14171"/>
                <a:gd name="connsiteX13" fmla="*/ 10016 w 15360"/>
                <a:gd name="connsiteY13" fmla="*/ 7768 h 14171"/>
                <a:gd name="connsiteX14" fmla="*/ 12688 w 15360"/>
                <a:gd name="connsiteY14" fmla="*/ 11912 h 14171"/>
                <a:gd name="connsiteX15" fmla="*/ 15360 w 15360"/>
                <a:gd name="connsiteY15" fmla="*/ 7587 h 14171"/>
                <a:gd name="connsiteX16" fmla="*/ 12695 w 15360"/>
                <a:gd name="connsiteY16" fmla="*/ 3262 h 14171"/>
                <a:gd name="connsiteX17" fmla="*/ 7001 w 15360"/>
                <a:gd name="connsiteY17" fmla="*/ 11272 h 14171"/>
                <a:gd name="connsiteX18" fmla="*/ 5799 w 15360"/>
                <a:gd name="connsiteY18" fmla="*/ 11272 h 14171"/>
                <a:gd name="connsiteX19" fmla="*/ 5023 w 15360"/>
                <a:gd name="connsiteY19" fmla="*/ 7587 h 14171"/>
                <a:gd name="connsiteX20" fmla="*/ 5799 w 15360"/>
                <a:gd name="connsiteY20" fmla="*/ 3903 h 14171"/>
                <a:gd name="connsiteX21" fmla="*/ 7001 w 15360"/>
                <a:gd name="connsiteY21" fmla="*/ 3903 h 14171"/>
                <a:gd name="connsiteX22" fmla="*/ 7777 w 15360"/>
                <a:gd name="connsiteY22" fmla="*/ 7587 h 14171"/>
                <a:gd name="connsiteX23" fmla="*/ 7001 w 15360"/>
                <a:gd name="connsiteY23" fmla="*/ 11272 h 14171"/>
                <a:gd name="connsiteX0" fmla="*/ 12695 w 15360"/>
                <a:gd name="connsiteY0" fmla="*/ 2259 h 13168"/>
                <a:gd name="connsiteX1" fmla="*/ 10023 w 15360"/>
                <a:gd name="connsiteY1" fmla="*/ 6403 h 13168"/>
                <a:gd name="connsiteX2" fmla="*/ 8135 w 15360"/>
                <a:gd name="connsiteY2" fmla="*/ 6403 h 13168"/>
                <a:gd name="connsiteX3" fmla="*/ 6493 w 15360"/>
                <a:gd name="connsiteY3" fmla="*/ 1293 h 13168"/>
                <a:gd name="connsiteX4" fmla="*/ 6329 w 15360"/>
                <a:gd name="connsiteY4" fmla="*/ 1063 h 13168"/>
                <a:gd name="connsiteX5" fmla="*/ 6411 w 15360"/>
                <a:gd name="connsiteY5" fmla="*/ 1196 h 13168"/>
                <a:gd name="connsiteX6" fmla="*/ 4075 w 15360"/>
                <a:gd name="connsiteY6" fmla="*/ 0 h 13168"/>
                <a:gd name="connsiteX7" fmla="*/ 492 w 15360"/>
                <a:gd name="connsiteY7" fmla="*/ 3455 h 13168"/>
                <a:gd name="connsiteX8" fmla="*/ 388 w 15360"/>
                <a:gd name="connsiteY8" fmla="*/ 3781 h 13168"/>
                <a:gd name="connsiteX9" fmla="*/ 0 w 15360"/>
                <a:gd name="connsiteY9" fmla="*/ 6584 h 13168"/>
                <a:gd name="connsiteX10" fmla="*/ 4067 w 15360"/>
                <a:gd name="connsiteY10" fmla="*/ 13168 h 13168"/>
                <a:gd name="connsiteX11" fmla="*/ 8135 w 15360"/>
                <a:gd name="connsiteY11" fmla="*/ 6765 h 13168"/>
                <a:gd name="connsiteX12" fmla="*/ 10016 w 15360"/>
                <a:gd name="connsiteY12" fmla="*/ 6765 h 13168"/>
                <a:gd name="connsiteX13" fmla="*/ 12688 w 15360"/>
                <a:gd name="connsiteY13" fmla="*/ 10909 h 13168"/>
                <a:gd name="connsiteX14" fmla="*/ 15360 w 15360"/>
                <a:gd name="connsiteY14" fmla="*/ 6584 h 13168"/>
                <a:gd name="connsiteX15" fmla="*/ 12695 w 15360"/>
                <a:gd name="connsiteY15" fmla="*/ 2259 h 13168"/>
                <a:gd name="connsiteX16" fmla="*/ 7001 w 15360"/>
                <a:gd name="connsiteY16" fmla="*/ 10269 h 13168"/>
                <a:gd name="connsiteX17" fmla="*/ 5799 w 15360"/>
                <a:gd name="connsiteY17" fmla="*/ 10269 h 13168"/>
                <a:gd name="connsiteX18" fmla="*/ 5023 w 15360"/>
                <a:gd name="connsiteY18" fmla="*/ 6584 h 13168"/>
                <a:gd name="connsiteX19" fmla="*/ 5799 w 15360"/>
                <a:gd name="connsiteY19" fmla="*/ 2900 h 13168"/>
                <a:gd name="connsiteX20" fmla="*/ 7001 w 15360"/>
                <a:gd name="connsiteY20" fmla="*/ 2900 h 13168"/>
                <a:gd name="connsiteX21" fmla="*/ 7777 w 15360"/>
                <a:gd name="connsiteY21" fmla="*/ 6584 h 13168"/>
                <a:gd name="connsiteX22" fmla="*/ 7001 w 15360"/>
                <a:gd name="connsiteY22" fmla="*/ 10269 h 13168"/>
                <a:gd name="connsiteX0" fmla="*/ 15360 w 15433"/>
                <a:gd name="connsiteY0" fmla="*/ 6584 h 13168"/>
                <a:gd name="connsiteX1" fmla="*/ 10023 w 15433"/>
                <a:gd name="connsiteY1" fmla="*/ 6403 h 13168"/>
                <a:gd name="connsiteX2" fmla="*/ 8135 w 15433"/>
                <a:gd name="connsiteY2" fmla="*/ 6403 h 13168"/>
                <a:gd name="connsiteX3" fmla="*/ 6493 w 15433"/>
                <a:gd name="connsiteY3" fmla="*/ 1293 h 13168"/>
                <a:gd name="connsiteX4" fmla="*/ 6329 w 15433"/>
                <a:gd name="connsiteY4" fmla="*/ 1063 h 13168"/>
                <a:gd name="connsiteX5" fmla="*/ 6411 w 15433"/>
                <a:gd name="connsiteY5" fmla="*/ 1196 h 13168"/>
                <a:gd name="connsiteX6" fmla="*/ 4075 w 15433"/>
                <a:gd name="connsiteY6" fmla="*/ 0 h 13168"/>
                <a:gd name="connsiteX7" fmla="*/ 492 w 15433"/>
                <a:gd name="connsiteY7" fmla="*/ 3455 h 13168"/>
                <a:gd name="connsiteX8" fmla="*/ 388 w 15433"/>
                <a:gd name="connsiteY8" fmla="*/ 3781 h 13168"/>
                <a:gd name="connsiteX9" fmla="*/ 0 w 15433"/>
                <a:gd name="connsiteY9" fmla="*/ 6584 h 13168"/>
                <a:gd name="connsiteX10" fmla="*/ 4067 w 15433"/>
                <a:gd name="connsiteY10" fmla="*/ 13168 h 13168"/>
                <a:gd name="connsiteX11" fmla="*/ 8135 w 15433"/>
                <a:gd name="connsiteY11" fmla="*/ 6765 h 13168"/>
                <a:gd name="connsiteX12" fmla="*/ 10016 w 15433"/>
                <a:gd name="connsiteY12" fmla="*/ 6765 h 13168"/>
                <a:gd name="connsiteX13" fmla="*/ 12688 w 15433"/>
                <a:gd name="connsiteY13" fmla="*/ 10909 h 13168"/>
                <a:gd name="connsiteX14" fmla="*/ 15360 w 15433"/>
                <a:gd name="connsiteY14" fmla="*/ 6584 h 13168"/>
                <a:gd name="connsiteX15" fmla="*/ 7001 w 15433"/>
                <a:gd name="connsiteY15" fmla="*/ 10269 h 13168"/>
                <a:gd name="connsiteX16" fmla="*/ 5799 w 15433"/>
                <a:gd name="connsiteY16" fmla="*/ 10269 h 13168"/>
                <a:gd name="connsiteX17" fmla="*/ 5023 w 15433"/>
                <a:gd name="connsiteY17" fmla="*/ 6584 h 13168"/>
                <a:gd name="connsiteX18" fmla="*/ 5799 w 15433"/>
                <a:gd name="connsiteY18" fmla="*/ 2900 h 13168"/>
                <a:gd name="connsiteX19" fmla="*/ 7001 w 15433"/>
                <a:gd name="connsiteY19" fmla="*/ 2900 h 13168"/>
                <a:gd name="connsiteX20" fmla="*/ 7777 w 15433"/>
                <a:gd name="connsiteY20" fmla="*/ 6584 h 13168"/>
                <a:gd name="connsiteX21" fmla="*/ 7001 w 15433"/>
                <a:gd name="connsiteY21" fmla="*/ 10269 h 13168"/>
                <a:gd name="connsiteX0" fmla="*/ 12688 w 12688"/>
                <a:gd name="connsiteY0" fmla="*/ 10909 h 13168"/>
                <a:gd name="connsiteX1" fmla="*/ 10023 w 12688"/>
                <a:gd name="connsiteY1" fmla="*/ 6403 h 13168"/>
                <a:gd name="connsiteX2" fmla="*/ 8135 w 12688"/>
                <a:gd name="connsiteY2" fmla="*/ 6403 h 13168"/>
                <a:gd name="connsiteX3" fmla="*/ 6493 w 12688"/>
                <a:gd name="connsiteY3" fmla="*/ 1293 h 13168"/>
                <a:gd name="connsiteX4" fmla="*/ 6329 w 12688"/>
                <a:gd name="connsiteY4" fmla="*/ 1063 h 13168"/>
                <a:gd name="connsiteX5" fmla="*/ 6411 w 12688"/>
                <a:gd name="connsiteY5" fmla="*/ 1196 h 13168"/>
                <a:gd name="connsiteX6" fmla="*/ 4075 w 12688"/>
                <a:gd name="connsiteY6" fmla="*/ 0 h 13168"/>
                <a:gd name="connsiteX7" fmla="*/ 492 w 12688"/>
                <a:gd name="connsiteY7" fmla="*/ 3455 h 13168"/>
                <a:gd name="connsiteX8" fmla="*/ 388 w 12688"/>
                <a:gd name="connsiteY8" fmla="*/ 3781 h 13168"/>
                <a:gd name="connsiteX9" fmla="*/ 0 w 12688"/>
                <a:gd name="connsiteY9" fmla="*/ 6584 h 13168"/>
                <a:gd name="connsiteX10" fmla="*/ 4067 w 12688"/>
                <a:gd name="connsiteY10" fmla="*/ 13168 h 13168"/>
                <a:gd name="connsiteX11" fmla="*/ 8135 w 12688"/>
                <a:gd name="connsiteY11" fmla="*/ 6765 h 13168"/>
                <a:gd name="connsiteX12" fmla="*/ 10016 w 12688"/>
                <a:gd name="connsiteY12" fmla="*/ 6765 h 13168"/>
                <a:gd name="connsiteX13" fmla="*/ 12688 w 12688"/>
                <a:gd name="connsiteY13" fmla="*/ 10909 h 13168"/>
                <a:gd name="connsiteX14" fmla="*/ 7001 w 12688"/>
                <a:gd name="connsiteY14" fmla="*/ 10269 h 13168"/>
                <a:gd name="connsiteX15" fmla="*/ 5799 w 12688"/>
                <a:gd name="connsiteY15" fmla="*/ 10269 h 13168"/>
                <a:gd name="connsiteX16" fmla="*/ 5023 w 12688"/>
                <a:gd name="connsiteY16" fmla="*/ 6584 h 13168"/>
                <a:gd name="connsiteX17" fmla="*/ 5799 w 12688"/>
                <a:gd name="connsiteY17" fmla="*/ 2900 h 13168"/>
                <a:gd name="connsiteX18" fmla="*/ 7001 w 12688"/>
                <a:gd name="connsiteY18" fmla="*/ 2900 h 13168"/>
                <a:gd name="connsiteX19" fmla="*/ 7777 w 12688"/>
                <a:gd name="connsiteY19" fmla="*/ 6584 h 13168"/>
                <a:gd name="connsiteX20" fmla="*/ 7001 w 12688"/>
                <a:gd name="connsiteY20" fmla="*/ 10269 h 13168"/>
                <a:gd name="connsiteX0" fmla="*/ 10016 w 10255"/>
                <a:gd name="connsiteY0" fmla="*/ 6765 h 13168"/>
                <a:gd name="connsiteX1" fmla="*/ 10023 w 10255"/>
                <a:gd name="connsiteY1" fmla="*/ 6403 h 13168"/>
                <a:gd name="connsiteX2" fmla="*/ 8135 w 10255"/>
                <a:gd name="connsiteY2" fmla="*/ 6403 h 13168"/>
                <a:gd name="connsiteX3" fmla="*/ 6493 w 10255"/>
                <a:gd name="connsiteY3" fmla="*/ 1293 h 13168"/>
                <a:gd name="connsiteX4" fmla="*/ 6329 w 10255"/>
                <a:gd name="connsiteY4" fmla="*/ 1063 h 13168"/>
                <a:gd name="connsiteX5" fmla="*/ 6411 w 10255"/>
                <a:gd name="connsiteY5" fmla="*/ 1196 h 13168"/>
                <a:gd name="connsiteX6" fmla="*/ 4075 w 10255"/>
                <a:gd name="connsiteY6" fmla="*/ 0 h 13168"/>
                <a:gd name="connsiteX7" fmla="*/ 492 w 10255"/>
                <a:gd name="connsiteY7" fmla="*/ 3455 h 13168"/>
                <a:gd name="connsiteX8" fmla="*/ 388 w 10255"/>
                <a:gd name="connsiteY8" fmla="*/ 3781 h 13168"/>
                <a:gd name="connsiteX9" fmla="*/ 0 w 10255"/>
                <a:gd name="connsiteY9" fmla="*/ 6584 h 13168"/>
                <a:gd name="connsiteX10" fmla="*/ 4067 w 10255"/>
                <a:gd name="connsiteY10" fmla="*/ 13168 h 13168"/>
                <a:gd name="connsiteX11" fmla="*/ 8135 w 10255"/>
                <a:gd name="connsiteY11" fmla="*/ 6765 h 13168"/>
                <a:gd name="connsiteX12" fmla="*/ 10016 w 10255"/>
                <a:gd name="connsiteY12" fmla="*/ 6765 h 13168"/>
                <a:gd name="connsiteX13" fmla="*/ 7001 w 10255"/>
                <a:gd name="connsiteY13" fmla="*/ 10269 h 13168"/>
                <a:gd name="connsiteX14" fmla="*/ 5799 w 10255"/>
                <a:gd name="connsiteY14" fmla="*/ 10269 h 13168"/>
                <a:gd name="connsiteX15" fmla="*/ 5023 w 10255"/>
                <a:gd name="connsiteY15" fmla="*/ 6584 h 13168"/>
                <a:gd name="connsiteX16" fmla="*/ 5799 w 10255"/>
                <a:gd name="connsiteY16" fmla="*/ 2900 h 13168"/>
                <a:gd name="connsiteX17" fmla="*/ 7001 w 10255"/>
                <a:gd name="connsiteY17" fmla="*/ 2900 h 13168"/>
                <a:gd name="connsiteX18" fmla="*/ 7777 w 10255"/>
                <a:gd name="connsiteY18" fmla="*/ 6584 h 13168"/>
                <a:gd name="connsiteX19" fmla="*/ 7001 w 10255"/>
                <a:gd name="connsiteY19" fmla="*/ 10269 h 13168"/>
                <a:gd name="connsiteX0" fmla="*/ 8135 w 10023"/>
                <a:gd name="connsiteY0" fmla="*/ 6765 h 13168"/>
                <a:gd name="connsiteX1" fmla="*/ 10023 w 10023"/>
                <a:gd name="connsiteY1" fmla="*/ 6403 h 13168"/>
                <a:gd name="connsiteX2" fmla="*/ 8135 w 10023"/>
                <a:gd name="connsiteY2" fmla="*/ 6403 h 13168"/>
                <a:gd name="connsiteX3" fmla="*/ 6493 w 10023"/>
                <a:gd name="connsiteY3" fmla="*/ 1293 h 13168"/>
                <a:gd name="connsiteX4" fmla="*/ 6329 w 10023"/>
                <a:gd name="connsiteY4" fmla="*/ 1063 h 13168"/>
                <a:gd name="connsiteX5" fmla="*/ 6411 w 10023"/>
                <a:gd name="connsiteY5" fmla="*/ 1196 h 13168"/>
                <a:gd name="connsiteX6" fmla="*/ 4075 w 10023"/>
                <a:gd name="connsiteY6" fmla="*/ 0 h 13168"/>
                <a:gd name="connsiteX7" fmla="*/ 492 w 10023"/>
                <a:gd name="connsiteY7" fmla="*/ 3455 h 13168"/>
                <a:gd name="connsiteX8" fmla="*/ 388 w 10023"/>
                <a:gd name="connsiteY8" fmla="*/ 3781 h 13168"/>
                <a:gd name="connsiteX9" fmla="*/ 0 w 10023"/>
                <a:gd name="connsiteY9" fmla="*/ 6584 h 13168"/>
                <a:gd name="connsiteX10" fmla="*/ 4067 w 10023"/>
                <a:gd name="connsiteY10" fmla="*/ 13168 h 13168"/>
                <a:gd name="connsiteX11" fmla="*/ 8135 w 10023"/>
                <a:gd name="connsiteY11" fmla="*/ 6765 h 13168"/>
                <a:gd name="connsiteX12" fmla="*/ 7001 w 10023"/>
                <a:gd name="connsiteY12" fmla="*/ 10269 h 13168"/>
                <a:gd name="connsiteX13" fmla="*/ 5799 w 10023"/>
                <a:gd name="connsiteY13" fmla="*/ 10269 h 13168"/>
                <a:gd name="connsiteX14" fmla="*/ 5023 w 10023"/>
                <a:gd name="connsiteY14" fmla="*/ 6584 h 13168"/>
                <a:gd name="connsiteX15" fmla="*/ 5799 w 10023"/>
                <a:gd name="connsiteY15" fmla="*/ 2900 h 13168"/>
                <a:gd name="connsiteX16" fmla="*/ 7001 w 10023"/>
                <a:gd name="connsiteY16" fmla="*/ 2900 h 13168"/>
                <a:gd name="connsiteX17" fmla="*/ 7777 w 10023"/>
                <a:gd name="connsiteY17" fmla="*/ 6584 h 13168"/>
                <a:gd name="connsiteX18" fmla="*/ 7001 w 10023"/>
                <a:gd name="connsiteY18" fmla="*/ 10269 h 13168"/>
                <a:gd name="connsiteX0" fmla="*/ 8135 w 8135"/>
                <a:gd name="connsiteY0" fmla="*/ 6765 h 13168"/>
                <a:gd name="connsiteX1" fmla="*/ 8135 w 8135"/>
                <a:gd name="connsiteY1" fmla="*/ 6403 h 13168"/>
                <a:gd name="connsiteX2" fmla="*/ 6493 w 8135"/>
                <a:gd name="connsiteY2" fmla="*/ 1293 h 13168"/>
                <a:gd name="connsiteX3" fmla="*/ 6329 w 8135"/>
                <a:gd name="connsiteY3" fmla="*/ 1063 h 13168"/>
                <a:gd name="connsiteX4" fmla="*/ 6411 w 8135"/>
                <a:gd name="connsiteY4" fmla="*/ 1196 h 13168"/>
                <a:gd name="connsiteX5" fmla="*/ 4075 w 8135"/>
                <a:gd name="connsiteY5" fmla="*/ 0 h 13168"/>
                <a:gd name="connsiteX6" fmla="*/ 492 w 8135"/>
                <a:gd name="connsiteY6" fmla="*/ 3455 h 13168"/>
                <a:gd name="connsiteX7" fmla="*/ 388 w 8135"/>
                <a:gd name="connsiteY7" fmla="*/ 3781 h 13168"/>
                <a:gd name="connsiteX8" fmla="*/ 0 w 8135"/>
                <a:gd name="connsiteY8" fmla="*/ 6584 h 13168"/>
                <a:gd name="connsiteX9" fmla="*/ 4067 w 8135"/>
                <a:gd name="connsiteY9" fmla="*/ 13168 h 13168"/>
                <a:gd name="connsiteX10" fmla="*/ 8135 w 8135"/>
                <a:gd name="connsiteY10" fmla="*/ 6765 h 13168"/>
                <a:gd name="connsiteX11" fmla="*/ 7001 w 8135"/>
                <a:gd name="connsiteY11" fmla="*/ 10269 h 13168"/>
                <a:gd name="connsiteX12" fmla="*/ 5799 w 8135"/>
                <a:gd name="connsiteY12" fmla="*/ 10269 h 13168"/>
                <a:gd name="connsiteX13" fmla="*/ 5023 w 8135"/>
                <a:gd name="connsiteY13" fmla="*/ 6584 h 13168"/>
                <a:gd name="connsiteX14" fmla="*/ 5799 w 8135"/>
                <a:gd name="connsiteY14" fmla="*/ 2900 h 13168"/>
                <a:gd name="connsiteX15" fmla="*/ 7001 w 8135"/>
                <a:gd name="connsiteY15" fmla="*/ 2900 h 13168"/>
                <a:gd name="connsiteX16" fmla="*/ 7777 w 8135"/>
                <a:gd name="connsiteY16" fmla="*/ 6584 h 13168"/>
                <a:gd name="connsiteX17" fmla="*/ 7001 w 8135"/>
                <a:gd name="connsiteY17" fmla="*/ 10269 h 1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5" h="13168" extrusionOk="0">
                  <a:moveTo>
                    <a:pt x="8135" y="6765"/>
                  </a:moveTo>
                  <a:lnTo>
                    <a:pt x="8135" y="6403"/>
                  </a:lnTo>
                  <a:cubicBezTo>
                    <a:pt x="8098" y="4313"/>
                    <a:pt x="7463" y="2465"/>
                    <a:pt x="6493" y="1293"/>
                  </a:cubicBezTo>
                  <a:lnTo>
                    <a:pt x="6329" y="1063"/>
                  </a:lnTo>
                  <a:lnTo>
                    <a:pt x="6411" y="1196"/>
                  </a:lnTo>
                  <a:cubicBezTo>
                    <a:pt x="5747" y="447"/>
                    <a:pt x="4941" y="0"/>
                    <a:pt x="4075" y="0"/>
                  </a:cubicBezTo>
                  <a:cubicBezTo>
                    <a:pt x="2530" y="0"/>
                    <a:pt x="1179" y="1402"/>
                    <a:pt x="492" y="3455"/>
                  </a:cubicBezTo>
                  <a:cubicBezTo>
                    <a:pt x="457" y="3564"/>
                    <a:pt x="423" y="3672"/>
                    <a:pt x="388" y="3781"/>
                  </a:cubicBezTo>
                  <a:cubicBezTo>
                    <a:pt x="141" y="4639"/>
                    <a:pt x="0" y="5581"/>
                    <a:pt x="0" y="6584"/>
                  </a:cubicBezTo>
                  <a:cubicBezTo>
                    <a:pt x="0" y="10220"/>
                    <a:pt x="1821" y="13168"/>
                    <a:pt x="4067" y="13168"/>
                  </a:cubicBezTo>
                  <a:cubicBezTo>
                    <a:pt x="6277" y="13168"/>
                    <a:pt x="8075" y="10317"/>
                    <a:pt x="8135" y="6765"/>
                  </a:cubicBezTo>
                  <a:close/>
                  <a:moveTo>
                    <a:pt x="7001" y="10269"/>
                  </a:moveTo>
                  <a:cubicBezTo>
                    <a:pt x="6695" y="10897"/>
                    <a:pt x="6105" y="10897"/>
                    <a:pt x="5799" y="10269"/>
                  </a:cubicBezTo>
                  <a:cubicBezTo>
                    <a:pt x="5314" y="9254"/>
                    <a:pt x="5023" y="7973"/>
                    <a:pt x="5023" y="6584"/>
                  </a:cubicBezTo>
                  <a:cubicBezTo>
                    <a:pt x="5023" y="5195"/>
                    <a:pt x="5314" y="3914"/>
                    <a:pt x="5799" y="2900"/>
                  </a:cubicBezTo>
                  <a:cubicBezTo>
                    <a:pt x="6105" y="2271"/>
                    <a:pt x="6695" y="2271"/>
                    <a:pt x="7001" y="2900"/>
                  </a:cubicBezTo>
                  <a:cubicBezTo>
                    <a:pt x="7486" y="3914"/>
                    <a:pt x="7777" y="5195"/>
                    <a:pt x="7777" y="6584"/>
                  </a:cubicBezTo>
                  <a:cubicBezTo>
                    <a:pt x="7777" y="7973"/>
                    <a:pt x="7493" y="9254"/>
                    <a:pt x="7001" y="1026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5D1418B-6F7D-9445-BA06-248CD043A244}"/>
                </a:ext>
              </a:extLst>
            </p:cNvPr>
            <p:cNvSpPr txBox="1"/>
            <p:nvPr/>
          </p:nvSpPr>
          <p:spPr>
            <a:xfrm>
              <a:off x="10396961" y="-1860802"/>
              <a:ext cx="914398" cy="2769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 b="1" noProof="1"/>
                <a:t>EARTQUAKE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E88511D-A942-B64D-9FBC-425E361307DF}"/>
                </a:ext>
              </a:extLst>
            </p:cNvPr>
            <p:cNvSpPr txBox="1"/>
            <p:nvPr/>
          </p:nvSpPr>
          <p:spPr>
            <a:xfrm>
              <a:off x="9712506" y="-3269458"/>
              <a:ext cx="1633514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RESPONSE OF EARTHQUAKE RESISTANT</a:t>
              </a:r>
            </a:p>
            <a:p>
              <a:pPr algn="r"/>
              <a:r>
                <a:rPr lang="en-US" sz="1100" noProof="1"/>
                <a:t>BUILDING STRUCTURE</a:t>
              </a:r>
              <a:endParaRPr lang="en-US" sz="110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FF2E784-BDAB-1142-8C37-BD481BADDF26}"/>
                </a:ext>
              </a:extLst>
            </p:cNvPr>
            <p:cNvSpPr txBox="1"/>
            <p:nvPr/>
          </p:nvSpPr>
          <p:spPr>
            <a:xfrm>
              <a:off x="11494008" y="-3028905"/>
              <a:ext cx="176934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BRIDGE ANS STRUCTURAL HEALTH MONITORING SYSTEM</a:t>
              </a:r>
              <a:endParaRPr lang="en-US" sz="1100" dirty="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90E3313-F325-3046-BBBF-336DEAB45878}"/>
                </a:ext>
              </a:extLst>
            </p:cNvPr>
            <p:cNvSpPr txBox="1"/>
            <p:nvPr/>
          </p:nvSpPr>
          <p:spPr>
            <a:xfrm>
              <a:off x="11955738" y="-2271275"/>
              <a:ext cx="16335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SITE CHARACTERIZATION FOR LIQUEFACTION</a:t>
              </a:r>
              <a:endParaRPr lang="en-US" sz="1100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28B4F58-A7DB-054B-8438-EDEA4A2D99AF}"/>
                </a:ext>
              </a:extLst>
            </p:cNvPr>
            <p:cNvSpPr txBox="1"/>
            <p:nvPr/>
          </p:nvSpPr>
          <p:spPr>
            <a:xfrm>
              <a:off x="11701393" y="-1352006"/>
              <a:ext cx="16335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SYSTEM PERFORMANCE ASSESSMENT</a:t>
              </a:r>
              <a:endParaRPr lang="en-US" sz="110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6861D15-7B41-D44B-A317-9E49091ED0D6}"/>
              </a:ext>
            </a:extLst>
          </p:cNvPr>
          <p:cNvGrpSpPr/>
          <p:nvPr/>
        </p:nvGrpSpPr>
        <p:grpSpPr>
          <a:xfrm>
            <a:off x="2139733" y="686433"/>
            <a:ext cx="3346377" cy="2126150"/>
            <a:chOff x="5611811" y="-3389358"/>
            <a:chExt cx="3346377" cy="2126150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380A1AD-8761-8841-BB88-7ABB7F191A46}"/>
                </a:ext>
              </a:extLst>
            </p:cNvPr>
            <p:cNvCxnSpPr>
              <a:cxnSpLocks/>
            </p:cNvCxnSpPr>
            <p:nvPr/>
          </p:nvCxnSpPr>
          <p:spPr>
            <a:xfrm>
              <a:off x="7591000" y="-3166511"/>
              <a:ext cx="391995" cy="60093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1B99895-CDBD-9B4B-BE5C-17EBA84366EC}"/>
                </a:ext>
              </a:extLst>
            </p:cNvPr>
            <p:cNvSpPr/>
            <p:nvPr/>
          </p:nvSpPr>
          <p:spPr>
            <a:xfrm rot="720000">
              <a:off x="7368566" y="-338935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816D1B8-6170-F340-A054-D2CF56DB49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0335" y="-1907094"/>
              <a:ext cx="864627" cy="339103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946CB89-1CD0-FD40-8101-9483FC2380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20335" y="-2504744"/>
              <a:ext cx="652291" cy="273737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B4F8E70-B260-7148-88BF-D2E5A2866689}"/>
                </a:ext>
              </a:extLst>
            </p:cNvPr>
            <p:cNvSpPr/>
            <p:nvPr/>
          </p:nvSpPr>
          <p:spPr>
            <a:xfrm rot="720000">
              <a:off x="6821063" y="-2705658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C999818-E46A-E24F-903A-3FC1253CCB1D}"/>
                </a:ext>
              </a:extLst>
            </p:cNvPr>
            <p:cNvSpPr/>
            <p:nvPr/>
          </p:nvSpPr>
          <p:spPr>
            <a:xfrm rot="720000">
              <a:off x="6913172" y="-1812572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A3A2A22F-9E72-B248-A851-0788D605C164}"/>
                </a:ext>
              </a:extLst>
            </p:cNvPr>
            <p:cNvSpPr/>
            <p:nvPr/>
          </p:nvSpPr>
          <p:spPr>
            <a:xfrm>
              <a:off x="7654581" y="-2717835"/>
              <a:ext cx="1303607" cy="1303547"/>
            </a:xfrm>
            <a:custGeom>
              <a:avLst/>
              <a:gdLst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1454 w 21600"/>
                <a:gd name="connsiteY4" fmla="*/ 5557 h 21600"/>
                <a:gd name="connsiteX5" fmla="*/ 13806 w 21600"/>
                <a:gd name="connsiteY5" fmla="*/ 6236 h 21600"/>
                <a:gd name="connsiteX6" fmla="*/ 17582 w 21600"/>
                <a:gd name="connsiteY6" fmla="*/ 3118 h 21600"/>
                <a:gd name="connsiteX7" fmla="*/ 13806 w 21600"/>
                <a:gd name="connsiteY7" fmla="*/ 0 h 21600"/>
                <a:gd name="connsiteX8" fmla="*/ 10030 w 21600"/>
                <a:gd name="connsiteY8" fmla="*/ 3118 h 21600"/>
                <a:gd name="connsiteX9" fmla="*/ 9408 w 21600"/>
                <a:gd name="connsiteY9" fmla="*/ 7098 h 21600"/>
                <a:gd name="connsiteX10" fmla="*/ 5748 w 21600"/>
                <a:gd name="connsiteY10" fmla="*/ 6010 h 21600"/>
                <a:gd name="connsiteX11" fmla="*/ 0 w 21600"/>
                <a:gd name="connsiteY11" fmla="*/ 10756 h 21600"/>
                <a:gd name="connsiteX12" fmla="*/ 5748 w 21600"/>
                <a:gd name="connsiteY12" fmla="*/ 15503 h 21600"/>
                <a:gd name="connsiteX13" fmla="*/ 9049 w 21600"/>
                <a:gd name="connsiteY13" fmla="*/ 14641 h 21600"/>
                <a:gd name="connsiteX14" fmla="*/ 8933 w 21600"/>
                <a:gd name="connsiteY14" fmla="*/ 14737 h 21600"/>
                <a:gd name="connsiteX15" fmla="*/ 10990 w 21600"/>
                <a:gd name="connsiteY15" fmla="*/ 16400 h 21600"/>
                <a:gd name="connsiteX16" fmla="*/ 10020 w 21600"/>
                <a:gd name="connsiteY16" fmla="*/ 18482 h 21600"/>
                <a:gd name="connsiteX17" fmla="*/ 13795 w 21600"/>
                <a:gd name="connsiteY17" fmla="*/ 21600 h 21600"/>
                <a:gd name="connsiteX18" fmla="*/ 17571 w 21600"/>
                <a:gd name="connsiteY18" fmla="*/ 18482 h 21600"/>
                <a:gd name="connsiteX19" fmla="*/ 13795 w 21600"/>
                <a:gd name="connsiteY19" fmla="*/ 15364 h 21600"/>
                <a:gd name="connsiteX20" fmla="*/ 11211 w 21600"/>
                <a:gd name="connsiteY20" fmla="*/ 16209 h 21600"/>
                <a:gd name="connsiteX21" fmla="*/ 9176 w 21600"/>
                <a:gd name="connsiteY21" fmla="*/ 14563 h 21600"/>
                <a:gd name="connsiteX22" fmla="*/ 11496 w 21600"/>
                <a:gd name="connsiteY22" fmla="*/ 10878 h 21600"/>
                <a:gd name="connsiteX23" fmla="*/ 14048 w 21600"/>
                <a:gd name="connsiteY23" fmla="*/ 10878 h 21600"/>
                <a:gd name="connsiteX24" fmla="*/ 17824 w 21600"/>
                <a:gd name="connsiteY24" fmla="*/ 13883 h 21600"/>
                <a:gd name="connsiteX25" fmla="*/ 21600 w 21600"/>
                <a:gd name="connsiteY25" fmla="*/ 10765 h 21600"/>
                <a:gd name="connsiteX26" fmla="*/ 17824 w 21600"/>
                <a:gd name="connsiteY26" fmla="*/ 7665 h 21600"/>
                <a:gd name="connsiteX27" fmla="*/ 9893 w 21600"/>
                <a:gd name="connsiteY27" fmla="*/ 13413 h 21600"/>
                <a:gd name="connsiteX28" fmla="*/ 8195 w 21600"/>
                <a:gd name="connsiteY28" fmla="*/ 13413 h 21600"/>
                <a:gd name="connsiteX29" fmla="*/ 7098 w 21600"/>
                <a:gd name="connsiteY29" fmla="*/ 10756 h 21600"/>
                <a:gd name="connsiteX30" fmla="*/ 8195 w 21600"/>
                <a:gd name="connsiteY30" fmla="*/ 8100 h 21600"/>
                <a:gd name="connsiteX31" fmla="*/ 9893 w 21600"/>
                <a:gd name="connsiteY31" fmla="*/ 8100 h 21600"/>
                <a:gd name="connsiteX32" fmla="*/ 10990 w 21600"/>
                <a:gd name="connsiteY32" fmla="*/ 10756 h 21600"/>
                <a:gd name="connsiteX33" fmla="*/ 9893 w 21600"/>
                <a:gd name="connsiteY33" fmla="*/ 13413 h 21600"/>
                <a:gd name="connsiteX0" fmla="*/ 17824 w 21600"/>
                <a:gd name="connsiteY0" fmla="*/ 7665 h 21600"/>
                <a:gd name="connsiteX1" fmla="*/ 14049 w 21600"/>
                <a:gd name="connsiteY1" fmla="*/ 10635 h 21600"/>
                <a:gd name="connsiteX2" fmla="*/ 11496 w 21600"/>
                <a:gd name="connsiteY2" fmla="*/ 10635 h 21600"/>
                <a:gd name="connsiteX3" fmla="*/ 9650 w 21600"/>
                <a:gd name="connsiteY3" fmla="*/ 7273 h 21600"/>
                <a:gd name="connsiteX4" fmla="*/ 13806 w 21600"/>
                <a:gd name="connsiteY4" fmla="*/ 6236 h 21600"/>
                <a:gd name="connsiteX5" fmla="*/ 17582 w 21600"/>
                <a:gd name="connsiteY5" fmla="*/ 3118 h 21600"/>
                <a:gd name="connsiteX6" fmla="*/ 13806 w 21600"/>
                <a:gd name="connsiteY6" fmla="*/ 0 h 21600"/>
                <a:gd name="connsiteX7" fmla="*/ 10030 w 21600"/>
                <a:gd name="connsiteY7" fmla="*/ 3118 h 21600"/>
                <a:gd name="connsiteX8" fmla="*/ 9408 w 21600"/>
                <a:gd name="connsiteY8" fmla="*/ 7098 h 21600"/>
                <a:gd name="connsiteX9" fmla="*/ 5748 w 21600"/>
                <a:gd name="connsiteY9" fmla="*/ 6010 h 21600"/>
                <a:gd name="connsiteX10" fmla="*/ 0 w 21600"/>
                <a:gd name="connsiteY10" fmla="*/ 10756 h 21600"/>
                <a:gd name="connsiteX11" fmla="*/ 5748 w 21600"/>
                <a:gd name="connsiteY11" fmla="*/ 15503 h 21600"/>
                <a:gd name="connsiteX12" fmla="*/ 9049 w 21600"/>
                <a:gd name="connsiteY12" fmla="*/ 14641 h 21600"/>
                <a:gd name="connsiteX13" fmla="*/ 8933 w 21600"/>
                <a:gd name="connsiteY13" fmla="*/ 14737 h 21600"/>
                <a:gd name="connsiteX14" fmla="*/ 10990 w 21600"/>
                <a:gd name="connsiteY14" fmla="*/ 16400 h 21600"/>
                <a:gd name="connsiteX15" fmla="*/ 10020 w 21600"/>
                <a:gd name="connsiteY15" fmla="*/ 18482 h 21600"/>
                <a:gd name="connsiteX16" fmla="*/ 13795 w 21600"/>
                <a:gd name="connsiteY16" fmla="*/ 21600 h 21600"/>
                <a:gd name="connsiteX17" fmla="*/ 17571 w 21600"/>
                <a:gd name="connsiteY17" fmla="*/ 18482 h 21600"/>
                <a:gd name="connsiteX18" fmla="*/ 13795 w 21600"/>
                <a:gd name="connsiteY18" fmla="*/ 15364 h 21600"/>
                <a:gd name="connsiteX19" fmla="*/ 11211 w 21600"/>
                <a:gd name="connsiteY19" fmla="*/ 16209 h 21600"/>
                <a:gd name="connsiteX20" fmla="*/ 9176 w 21600"/>
                <a:gd name="connsiteY20" fmla="*/ 14563 h 21600"/>
                <a:gd name="connsiteX21" fmla="*/ 11496 w 21600"/>
                <a:gd name="connsiteY21" fmla="*/ 10878 h 21600"/>
                <a:gd name="connsiteX22" fmla="*/ 14048 w 21600"/>
                <a:gd name="connsiteY22" fmla="*/ 10878 h 21600"/>
                <a:gd name="connsiteX23" fmla="*/ 17824 w 21600"/>
                <a:gd name="connsiteY23" fmla="*/ 13883 h 21600"/>
                <a:gd name="connsiteX24" fmla="*/ 21600 w 21600"/>
                <a:gd name="connsiteY24" fmla="*/ 10765 h 21600"/>
                <a:gd name="connsiteX25" fmla="*/ 17824 w 21600"/>
                <a:gd name="connsiteY25" fmla="*/ 7665 h 21600"/>
                <a:gd name="connsiteX26" fmla="*/ 9893 w 21600"/>
                <a:gd name="connsiteY26" fmla="*/ 13413 h 21600"/>
                <a:gd name="connsiteX27" fmla="*/ 8195 w 21600"/>
                <a:gd name="connsiteY27" fmla="*/ 13413 h 21600"/>
                <a:gd name="connsiteX28" fmla="*/ 7098 w 21600"/>
                <a:gd name="connsiteY28" fmla="*/ 10756 h 21600"/>
                <a:gd name="connsiteX29" fmla="*/ 8195 w 21600"/>
                <a:gd name="connsiteY29" fmla="*/ 8100 h 21600"/>
                <a:gd name="connsiteX30" fmla="*/ 9893 w 21600"/>
                <a:gd name="connsiteY30" fmla="*/ 8100 h 21600"/>
                <a:gd name="connsiteX31" fmla="*/ 10990 w 21600"/>
                <a:gd name="connsiteY31" fmla="*/ 10756 h 21600"/>
                <a:gd name="connsiteX32" fmla="*/ 9893 w 21600"/>
                <a:gd name="connsiteY32" fmla="*/ 13413 h 21600"/>
                <a:gd name="connsiteX0" fmla="*/ 17824 w 21600"/>
                <a:gd name="connsiteY0" fmla="*/ 7792 h 21727"/>
                <a:gd name="connsiteX1" fmla="*/ 14049 w 21600"/>
                <a:gd name="connsiteY1" fmla="*/ 10762 h 21727"/>
                <a:gd name="connsiteX2" fmla="*/ 11496 w 21600"/>
                <a:gd name="connsiteY2" fmla="*/ 10762 h 21727"/>
                <a:gd name="connsiteX3" fmla="*/ 9650 w 21600"/>
                <a:gd name="connsiteY3" fmla="*/ 7400 h 21727"/>
                <a:gd name="connsiteX4" fmla="*/ 13806 w 21600"/>
                <a:gd name="connsiteY4" fmla="*/ 6363 h 21727"/>
                <a:gd name="connsiteX5" fmla="*/ 17582 w 21600"/>
                <a:gd name="connsiteY5" fmla="*/ 3245 h 21727"/>
                <a:gd name="connsiteX6" fmla="*/ 13806 w 21600"/>
                <a:gd name="connsiteY6" fmla="*/ 127 h 21727"/>
                <a:gd name="connsiteX7" fmla="*/ 9408 w 21600"/>
                <a:gd name="connsiteY7" fmla="*/ 7225 h 21727"/>
                <a:gd name="connsiteX8" fmla="*/ 5748 w 21600"/>
                <a:gd name="connsiteY8" fmla="*/ 6137 h 21727"/>
                <a:gd name="connsiteX9" fmla="*/ 0 w 21600"/>
                <a:gd name="connsiteY9" fmla="*/ 10883 h 21727"/>
                <a:gd name="connsiteX10" fmla="*/ 5748 w 21600"/>
                <a:gd name="connsiteY10" fmla="*/ 15630 h 21727"/>
                <a:gd name="connsiteX11" fmla="*/ 9049 w 21600"/>
                <a:gd name="connsiteY11" fmla="*/ 14768 h 21727"/>
                <a:gd name="connsiteX12" fmla="*/ 8933 w 21600"/>
                <a:gd name="connsiteY12" fmla="*/ 14864 h 21727"/>
                <a:gd name="connsiteX13" fmla="*/ 10990 w 21600"/>
                <a:gd name="connsiteY13" fmla="*/ 16527 h 21727"/>
                <a:gd name="connsiteX14" fmla="*/ 10020 w 21600"/>
                <a:gd name="connsiteY14" fmla="*/ 18609 h 21727"/>
                <a:gd name="connsiteX15" fmla="*/ 13795 w 21600"/>
                <a:gd name="connsiteY15" fmla="*/ 21727 h 21727"/>
                <a:gd name="connsiteX16" fmla="*/ 17571 w 21600"/>
                <a:gd name="connsiteY16" fmla="*/ 18609 h 21727"/>
                <a:gd name="connsiteX17" fmla="*/ 13795 w 21600"/>
                <a:gd name="connsiteY17" fmla="*/ 15491 h 21727"/>
                <a:gd name="connsiteX18" fmla="*/ 11211 w 21600"/>
                <a:gd name="connsiteY18" fmla="*/ 16336 h 21727"/>
                <a:gd name="connsiteX19" fmla="*/ 9176 w 21600"/>
                <a:gd name="connsiteY19" fmla="*/ 14690 h 21727"/>
                <a:gd name="connsiteX20" fmla="*/ 11496 w 21600"/>
                <a:gd name="connsiteY20" fmla="*/ 11005 h 21727"/>
                <a:gd name="connsiteX21" fmla="*/ 14048 w 21600"/>
                <a:gd name="connsiteY21" fmla="*/ 11005 h 21727"/>
                <a:gd name="connsiteX22" fmla="*/ 17824 w 21600"/>
                <a:gd name="connsiteY22" fmla="*/ 14010 h 21727"/>
                <a:gd name="connsiteX23" fmla="*/ 21600 w 21600"/>
                <a:gd name="connsiteY23" fmla="*/ 10892 h 21727"/>
                <a:gd name="connsiteX24" fmla="*/ 17824 w 21600"/>
                <a:gd name="connsiteY24" fmla="*/ 7792 h 21727"/>
                <a:gd name="connsiteX25" fmla="*/ 9893 w 21600"/>
                <a:gd name="connsiteY25" fmla="*/ 13540 h 21727"/>
                <a:gd name="connsiteX26" fmla="*/ 8195 w 21600"/>
                <a:gd name="connsiteY26" fmla="*/ 13540 h 21727"/>
                <a:gd name="connsiteX27" fmla="*/ 7098 w 21600"/>
                <a:gd name="connsiteY27" fmla="*/ 10883 h 21727"/>
                <a:gd name="connsiteX28" fmla="*/ 8195 w 21600"/>
                <a:gd name="connsiteY28" fmla="*/ 8227 h 21727"/>
                <a:gd name="connsiteX29" fmla="*/ 9893 w 21600"/>
                <a:gd name="connsiteY29" fmla="*/ 8227 h 21727"/>
                <a:gd name="connsiteX30" fmla="*/ 10990 w 21600"/>
                <a:gd name="connsiteY30" fmla="*/ 10883 h 21727"/>
                <a:gd name="connsiteX31" fmla="*/ 9893 w 21600"/>
                <a:gd name="connsiteY31" fmla="*/ 13540 h 21727"/>
                <a:gd name="connsiteX0" fmla="*/ 17824 w 21600"/>
                <a:gd name="connsiteY0" fmla="*/ 4552 h 18487"/>
                <a:gd name="connsiteX1" fmla="*/ 14049 w 21600"/>
                <a:gd name="connsiteY1" fmla="*/ 7522 h 18487"/>
                <a:gd name="connsiteX2" fmla="*/ 11496 w 21600"/>
                <a:gd name="connsiteY2" fmla="*/ 7522 h 18487"/>
                <a:gd name="connsiteX3" fmla="*/ 9650 w 21600"/>
                <a:gd name="connsiteY3" fmla="*/ 4160 h 18487"/>
                <a:gd name="connsiteX4" fmla="*/ 13806 w 21600"/>
                <a:gd name="connsiteY4" fmla="*/ 3123 h 18487"/>
                <a:gd name="connsiteX5" fmla="*/ 17582 w 21600"/>
                <a:gd name="connsiteY5" fmla="*/ 5 h 18487"/>
                <a:gd name="connsiteX6" fmla="*/ 9408 w 21600"/>
                <a:gd name="connsiteY6" fmla="*/ 3985 h 18487"/>
                <a:gd name="connsiteX7" fmla="*/ 5748 w 21600"/>
                <a:gd name="connsiteY7" fmla="*/ 2897 h 18487"/>
                <a:gd name="connsiteX8" fmla="*/ 0 w 21600"/>
                <a:gd name="connsiteY8" fmla="*/ 7643 h 18487"/>
                <a:gd name="connsiteX9" fmla="*/ 5748 w 21600"/>
                <a:gd name="connsiteY9" fmla="*/ 12390 h 18487"/>
                <a:gd name="connsiteX10" fmla="*/ 9049 w 21600"/>
                <a:gd name="connsiteY10" fmla="*/ 11528 h 18487"/>
                <a:gd name="connsiteX11" fmla="*/ 8933 w 21600"/>
                <a:gd name="connsiteY11" fmla="*/ 11624 h 18487"/>
                <a:gd name="connsiteX12" fmla="*/ 10990 w 21600"/>
                <a:gd name="connsiteY12" fmla="*/ 13287 h 18487"/>
                <a:gd name="connsiteX13" fmla="*/ 10020 w 21600"/>
                <a:gd name="connsiteY13" fmla="*/ 15369 h 18487"/>
                <a:gd name="connsiteX14" fmla="*/ 13795 w 21600"/>
                <a:gd name="connsiteY14" fmla="*/ 18487 h 18487"/>
                <a:gd name="connsiteX15" fmla="*/ 17571 w 21600"/>
                <a:gd name="connsiteY15" fmla="*/ 15369 h 18487"/>
                <a:gd name="connsiteX16" fmla="*/ 13795 w 21600"/>
                <a:gd name="connsiteY16" fmla="*/ 12251 h 18487"/>
                <a:gd name="connsiteX17" fmla="*/ 11211 w 21600"/>
                <a:gd name="connsiteY17" fmla="*/ 13096 h 18487"/>
                <a:gd name="connsiteX18" fmla="*/ 9176 w 21600"/>
                <a:gd name="connsiteY18" fmla="*/ 11450 h 18487"/>
                <a:gd name="connsiteX19" fmla="*/ 11496 w 21600"/>
                <a:gd name="connsiteY19" fmla="*/ 7765 h 18487"/>
                <a:gd name="connsiteX20" fmla="*/ 14048 w 21600"/>
                <a:gd name="connsiteY20" fmla="*/ 7765 h 18487"/>
                <a:gd name="connsiteX21" fmla="*/ 17824 w 21600"/>
                <a:gd name="connsiteY21" fmla="*/ 10770 h 18487"/>
                <a:gd name="connsiteX22" fmla="*/ 21600 w 21600"/>
                <a:gd name="connsiteY22" fmla="*/ 7652 h 18487"/>
                <a:gd name="connsiteX23" fmla="*/ 17824 w 21600"/>
                <a:gd name="connsiteY23" fmla="*/ 4552 h 18487"/>
                <a:gd name="connsiteX24" fmla="*/ 9893 w 21600"/>
                <a:gd name="connsiteY24" fmla="*/ 10300 h 18487"/>
                <a:gd name="connsiteX25" fmla="*/ 8195 w 21600"/>
                <a:gd name="connsiteY25" fmla="*/ 10300 h 18487"/>
                <a:gd name="connsiteX26" fmla="*/ 7098 w 21600"/>
                <a:gd name="connsiteY26" fmla="*/ 7643 h 18487"/>
                <a:gd name="connsiteX27" fmla="*/ 8195 w 21600"/>
                <a:gd name="connsiteY27" fmla="*/ 4987 h 18487"/>
                <a:gd name="connsiteX28" fmla="*/ 9893 w 21600"/>
                <a:gd name="connsiteY28" fmla="*/ 4987 h 18487"/>
                <a:gd name="connsiteX29" fmla="*/ 10990 w 21600"/>
                <a:gd name="connsiteY29" fmla="*/ 7643 h 18487"/>
                <a:gd name="connsiteX30" fmla="*/ 9893 w 21600"/>
                <a:gd name="connsiteY30" fmla="*/ 10300 h 18487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13806 w 21600"/>
                <a:gd name="connsiteY4" fmla="*/ 226 h 15590"/>
                <a:gd name="connsiteX5" fmla="*/ 9408 w 21600"/>
                <a:gd name="connsiteY5" fmla="*/ 1088 h 15590"/>
                <a:gd name="connsiteX6" fmla="*/ 5748 w 21600"/>
                <a:gd name="connsiteY6" fmla="*/ 0 h 15590"/>
                <a:gd name="connsiteX7" fmla="*/ 0 w 21600"/>
                <a:gd name="connsiteY7" fmla="*/ 4746 h 15590"/>
                <a:gd name="connsiteX8" fmla="*/ 5748 w 21600"/>
                <a:gd name="connsiteY8" fmla="*/ 9493 h 15590"/>
                <a:gd name="connsiteX9" fmla="*/ 9049 w 21600"/>
                <a:gd name="connsiteY9" fmla="*/ 8631 h 15590"/>
                <a:gd name="connsiteX10" fmla="*/ 8933 w 21600"/>
                <a:gd name="connsiteY10" fmla="*/ 8727 h 15590"/>
                <a:gd name="connsiteX11" fmla="*/ 10990 w 21600"/>
                <a:gd name="connsiteY11" fmla="*/ 10390 h 15590"/>
                <a:gd name="connsiteX12" fmla="*/ 10020 w 21600"/>
                <a:gd name="connsiteY12" fmla="*/ 12472 h 15590"/>
                <a:gd name="connsiteX13" fmla="*/ 13795 w 21600"/>
                <a:gd name="connsiteY13" fmla="*/ 15590 h 15590"/>
                <a:gd name="connsiteX14" fmla="*/ 17571 w 21600"/>
                <a:gd name="connsiteY14" fmla="*/ 12472 h 15590"/>
                <a:gd name="connsiteX15" fmla="*/ 13795 w 21600"/>
                <a:gd name="connsiteY15" fmla="*/ 9354 h 15590"/>
                <a:gd name="connsiteX16" fmla="*/ 11211 w 21600"/>
                <a:gd name="connsiteY16" fmla="*/ 10199 h 15590"/>
                <a:gd name="connsiteX17" fmla="*/ 9176 w 21600"/>
                <a:gd name="connsiteY17" fmla="*/ 8553 h 15590"/>
                <a:gd name="connsiteX18" fmla="*/ 11496 w 21600"/>
                <a:gd name="connsiteY18" fmla="*/ 4868 h 15590"/>
                <a:gd name="connsiteX19" fmla="*/ 14048 w 21600"/>
                <a:gd name="connsiteY19" fmla="*/ 4868 h 15590"/>
                <a:gd name="connsiteX20" fmla="*/ 17824 w 21600"/>
                <a:gd name="connsiteY20" fmla="*/ 7873 h 15590"/>
                <a:gd name="connsiteX21" fmla="*/ 21600 w 21600"/>
                <a:gd name="connsiteY21" fmla="*/ 4755 h 15590"/>
                <a:gd name="connsiteX22" fmla="*/ 17824 w 21600"/>
                <a:gd name="connsiteY22" fmla="*/ 1655 h 15590"/>
                <a:gd name="connsiteX23" fmla="*/ 9893 w 21600"/>
                <a:gd name="connsiteY23" fmla="*/ 7403 h 15590"/>
                <a:gd name="connsiteX24" fmla="*/ 8195 w 21600"/>
                <a:gd name="connsiteY24" fmla="*/ 7403 h 15590"/>
                <a:gd name="connsiteX25" fmla="*/ 7098 w 21600"/>
                <a:gd name="connsiteY25" fmla="*/ 4746 h 15590"/>
                <a:gd name="connsiteX26" fmla="*/ 8195 w 21600"/>
                <a:gd name="connsiteY26" fmla="*/ 2090 h 15590"/>
                <a:gd name="connsiteX27" fmla="*/ 9893 w 21600"/>
                <a:gd name="connsiteY27" fmla="*/ 2090 h 15590"/>
                <a:gd name="connsiteX28" fmla="*/ 10990 w 21600"/>
                <a:gd name="connsiteY28" fmla="*/ 4746 h 15590"/>
                <a:gd name="connsiteX29" fmla="*/ 9893 w 21600"/>
                <a:gd name="connsiteY29" fmla="*/ 7403 h 15590"/>
                <a:gd name="connsiteX0" fmla="*/ 17824 w 21600"/>
                <a:gd name="connsiteY0" fmla="*/ 1655 h 15590"/>
                <a:gd name="connsiteX1" fmla="*/ 14049 w 21600"/>
                <a:gd name="connsiteY1" fmla="*/ 4625 h 15590"/>
                <a:gd name="connsiteX2" fmla="*/ 11496 w 21600"/>
                <a:gd name="connsiteY2" fmla="*/ 4625 h 15590"/>
                <a:gd name="connsiteX3" fmla="*/ 9650 w 21600"/>
                <a:gd name="connsiteY3" fmla="*/ 1263 h 15590"/>
                <a:gd name="connsiteX4" fmla="*/ 9408 w 21600"/>
                <a:gd name="connsiteY4" fmla="*/ 1088 h 15590"/>
                <a:gd name="connsiteX5" fmla="*/ 5748 w 21600"/>
                <a:gd name="connsiteY5" fmla="*/ 0 h 15590"/>
                <a:gd name="connsiteX6" fmla="*/ 0 w 21600"/>
                <a:gd name="connsiteY6" fmla="*/ 4746 h 15590"/>
                <a:gd name="connsiteX7" fmla="*/ 5748 w 21600"/>
                <a:gd name="connsiteY7" fmla="*/ 9493 h 15590"/>
                <a:gd name="connsiteX8" fmla="*/ 9049 w 21600"/>
                <a:gd name="connsiteY8" fmla="*/ 8631 h 15590"/>
                <a:gd name="connsiteX9" fmla="*/ 8933 w 21600"/>
                <a:gd name="connsiteY9" fmla="*/ 8727 h 15590"/>
                <a:gd name="connsiteX10" fmla="*/ 10990 w 21600"/>
                <a:gd name="connsiteY10" fmla="*/ 10390 h 15590"/>
                <a:gd name="connsiteX11" fmla="*/ 10020 w 21600"/>
                <a:gd name="connsiteY11" fmla="*/ 12472 h 15590"/>
                <a:gd name="connsiteX12" fmla="*/ 13795 w 21600"/>
                <a:gd name="connsiteY12" fmla="*/ 15590 h 15590"/>
                <a:gd name="connsiteX13" fmla="*/ 17571 w 21600"/>
                <a:gd name="connsiteY13" fmla="*/ 12472 h 15590"/>
                <a:gd name="connsiteX14" fmla="*/ 13795 w 21600"/>
                <a:gd name="connsiteY14" fmla="*/ 9354 h 15590"/>
                <a:gd name="connsiteX15" fmla="*/ 11211 w 21600"/>
                <a:gd name="connsiteY15" fmla="*/ 10199 h 15590"/>
                <a:gd name="connsiteX16" fmla="*/ 9176 w 21600"/>
                <a:gd name="connsiteY16" fmla="*/ 8553 h 15590"/>
                <a:gd name="connsiteX17" fmla="*/ 11496 w 21600"/>
                <a:gd name="connsiteY17" fmla="*/ 4868 h 15590"/>
                <a:gd name="connsiteX18" fmla="*/ 14048 w 21600"/>
                <a:gd name="connsiteY18" fmla="*/ 4868 h 15590"/>
                <a:gd name="connsiteX19" fmla="*/ 17824 w 21600"/>
                <a:gd name="connsiteY19" fmla="*/ 7873 h 15590"/>
                <a:gd name="connsiteX20" fmla="*/ 21600 w 21600"/>
                <a:gd name="connsiteY20" fmla="*/ 4755 h 15590"/>
                <a:gd name="connsiteX21" fmla="*/ 17824 w 21600"/>
                <a:gd name="connsiteY21" fmla="*/ 1655 h 15590"/>
                <a:gd name="connsiteX22" fmla="*/ 9893 w 21600"/>
                <a:gd name="connsiteY22" fmla="*/ 7403 h 15590"/>
                <a:gd name="connsiteX23" fmla="*/ 8195 w 21600"/>
                <a:gd name="connsiteY23" fmla="*/ 7403 h 15590"/>
                <a:gd name="connsiteX24" fmla="*/ 7098 w 21600"/>
                <a:gd name="connsiteY24" fmla="*/ 4746 h 15590"/>
                <a:gd name="connsiteX25" fmla="*/ 8195 w 21600"/>
                <a:gd name="connsiteY25" fmla="*/ 2090 h 15590"/>
                <a:gd name="connsiteX26" fmla="*/ 9893 w 21600"/>
                <a:gd name="connsiteY26" fmla="*/ 2090 h 15590"/>
                <a:gd name="connsiteX27" fmla="*/ 10990 w 21600"/>
                <a:gd name="connsiteY27" fmla="*/ 4746 h 15590"/>
                <a:gd name="connsiteX28" fmla="*/ 9893 w 21600"/>
                <a:gd name="connsiteY28" fmla="*/ 7403 h 15590"/>
                <a:gd name="connsiteX0" fmla="*/ 21600 w 21704"/>
                <a:gd name="connsiteY0" fmla="*/ 4755 h 15590"/>
                <a:gd name="connsiteX1" fmla="*/ 14049 w 21704"/>
                <a:gd name="connsiteY1" fmla="*/ 4625 h 15590"/>
                <a:gd name="connsiteX2" fmla="*/ 11496 w 21704"/>
                <a:gd name="connsiteY2" fmla="*/ 4625 h 15590"/>
                <a:gd name="connsiteX3" fmla="*/ 9650 w 21704"/>
                <a:gd name="connsiteY3" fmla="*/ 1263 h 15590"/>
                <a:gd name="connsiteX4" fmla="*/ 9408 w 21704"/>
                <a:gd name="connsiteY4" fmla="*/ 1088 h 15590"/>
                <a:gd name="connsiteX5" fmla="*/ 5748 w 21704"/>
                <a:gd name="connsiteY5" fmla="*/ 0 h 15590"/>
                <a:gd name="connsiteX6" fmla="*/ 0 w 21704"/>
                <a:gd name="connsiteY6" fmla="*/ 4746 h 15590"/>
                <a:gd name="connsiteX7" fmla="*/ 5748 w 21704"/>
                <a:gd name="connsiteY7" fmla="*/ 9493 h 15590"/>
                <a:gd name="connsiteX8" fmla="*/ 9049 w 21704"/>
                <a:gd name="connsiteY8" fmla="*/ 8631 h 15590"/>
                <a:gd name="connsiteX9" fmla="*/ 8933 w 21704"/>
                <a:gd name="connsiteY9" fmla="*/ 8727 h 15590"/>
                <a:gd name="connsiteX10" fmla="*/ 10990 w 21704"/>
                <a:gd name="connsiteY10" fmla="*/ 10390 h 15590"/>
                <a:gd name="connsiteX11" fmla="*/ 10020 w 21704"/>
                <a:gd name="connsiteY11" fmla="*/ 12472 h 15590"/>
                <a:gd name="connsiteX12" fmla="*/ 13795 w 21704"/>
                <a:gd name="connsiteY12" fmla="*/ 15590 h 15590"/>
                <a:gd name="connsiteX13" fmla="*/ 17571 w 21704"/>
                <a:gd name="connsiteY13" fmla="*/ 12472 h 15590"/>
                <a:gd name="connsiteX14" fmla="*/ 13795 w 21704"/>
                <a:gd name="connsiteY14" fmla="*/ 9354 h 15590"/>
                <a:gd name="connsiteX15" fmla="*/ 11211 w 21704"/>
                <a:gd name="connsiteY15" fmla="*/ 10199 h 15590"/>
                <a:gd name="connsiteX16" fmla="*/ 9176 w 21704"/>
                <a:gd name="connsiteY16" fmla="*/ 8553 h 15590"/>
                <a:gd name="connsiteX17" fmla="*/ 11496 w 21704"/>
                <a:gd name="connsiteY17" fmla="*/ 4868 h 15590"/>
                <a:gd name="connsiteX18" fmla="*/ 14048 w 21704"/>
                <a:gd name="connsiteY18" fmla="*/ 4868 h 15590"/>
                <a:gd name="connsiteX19" fmla="*/ 17824 w 21704"/>
                <a:gd name="connsiteY19" fmla="*/ 7873 h 15590"/>
                <a:gd name="connsiteX20" fmla="*/ 21600 w 21704"/>
                <a:gd name="connsiteY20" fmla="*/ 4755 h 15590"/>
                <a:gd name="connsiteX21" fmla="*/ 9893 w 21704"/>
                <a:gd name="connsiteY21" fmla="*/ 7403 h 15590"/>
                <a:gd name="connsiteX22" fmla="*/ 8195 w 21704"/>
                <a:gd name="connsiteY22" fmla="*/ 7403 h 15590"/>
                <a:gd name="connsiteX23" fmla="*/ 7098 w 21704"/>
                <a:gd name="connsiteY23" fmla="*/ 4746 h 15590"/>
                <a:gd name="connsiteX24" fmla="*/ 8195 w 21704"/>
                <a:gd name="connsiteY24" fmla="*/ 2090 h 15590"/>
                <a:gd name="connsiteX25" fmla="*/ 9893 w 21704"/>
                <a:gd name="connsiteY25" fmla="*/ 2090 h 15590"/>
                <a:gd name="connsiteX26" fmla="*/ 10990 w 21704"/>
                <a:gd name="connsiteY26" fmla="*/ 4746 h 15590"/>
                <a:gd name="connsiteX27" fmla="*/ 9893 w 21704"/>
                <a:gd name="connsiteY27" fmla="*/ 7403 h 15590"/>
                <a:gd name="connsiteX0" fmla="*/ 17824 w 17824"/>
                <a:gd name="connsiteY0" fmla="*/ 7873 h 15590"/>
                <a:gd name="connsiteX1" fmla="*/ 14049 w 17824"/>
                <a:gd name="connsiteY1" fmla="*/ 4625 h 15590"/>
                <a:gd name="connsiteX2" fmla="*/ 11496 w 17824"/>
                <a:gd name="connsiteY2" fmla="*/ 4625 h 15590"/>
                <a:gd name="connsiteX3" fmla="*/ 9650 w 17824"/>
                <a:gd name="connsiteY3" fmla="*/ 1263 h 15590"/>
                <a:gd name="connsiteX4" fmla="*/ 9408 w 17824"/>
                <a:gd name="connsiteY4" fmla="*/ 1088 h 15590"/>
                <a:gd name="connsiteX5" fmla="*/ 5748 w 17824"/>
                <a:gd name="connsiteY5" fmla="*/ 0 h 15590"/>
                <a:gd name="connsiteX6" fmla="*/ 0 w 17824"/>
                <a:gd name="connsiteY6" fmla="*/ 4746 h 15590"/>
                <a:gd name="connsiteX7" fmla="*/ 5748 w 17824"/>
                <a:gd name="connsiteY7" fmla="*/ 9493 h 15590"/>
                <a:gd name="connsiteX8" fmla="*/ 9049 w 17824"/>
                <a:gd name="connsiteY8" fmla="*/ 8631 h 15590"/>
                <a:gd name="connsiteX9" fmla="*/ 8933 w 17824"/>
                <a:gd name="connsiteY9" fmla="*/ 8727 h 15590"/>
                <a:gd name="connsiteX10" fmla="*/ 10990 w 17824"/>
                <a:gd name="connsiteY10" fmla="*/ 10390 h 15590"/>
                <a:gd name="connsiteX11" fmla="*/ 10020 w 17824"/>
                <a:gd name="connsiteY11" fmla="*/ 12472 h 15590"/>
                <a:gd name="connsiteX12" fmla="*/ 13795 w 17824"/>
                <a:gd name="connsiteY12" fmla="*/ 15590 h 15590"/>
                <a:gd name="connsiteX13" fmla="*/ 17571 w 17824"/>
                <a:gd name="connsiteY13" fmla="*/ 12472 h 15590"/>
                <a:gd name="connsiteX14" fmla="*/ 13795 w 17824"/>
                <a:gd name="connsiteY14" fmla="*/ 9354 h 15590"/>
                <a:gd name="connsiteX15" fmla="*/ 11211 w 17824"/>
                <a:gd name="connsiteY15" fmla="*/ 10199 h 15590"/>
                <a:gd name="connsiteX16" fmla="*/ 9176 w 17824"/>
                <a:gd name="connsiteY16" fmla="*/ 8553 h 15590"/>
                <a:gd name="connsiteX17" fmla="*/ 11496 w 17824"/>
                <a:gd name="connsiteY17" fmla="*/ 4868 h 15590"/>
                <a:gd name="connsiteX18" fmla="*/ 14048 w 17824"/>
                <a:gd name="connsiteY18" fmla="*/ 4868 h 15590"/>
                <a:gd name="connsiteX19" fmla="*/ 17824 w 17824"/>
                <a:gd name="connsiteY19" fmla="*/ 7873 h 15590"/>
                <a:gd name="connsiteX20" fmla="*/ 9893 w 17824"/>
                <a:gd name="connsiteY20" fmla="*/ 7403 h 15590"/>
                <a:gd name="connsiteX21" fmla="*/ 8195 w 17824"/>
                <a:gd name="connsiteY21" fmla="*/ 7403 h 15590"/>
                <a:gd name="connsiteX22" fmla="*/ 7098 w 17824"/>
                <a:gd name="connsiteY22" fmla="*/ 4746 h 15590"/>
                <a:gd name="connsiteX23" fmla="*/ 8195 w 17824"/>
                <a:gd name="connsiteY23" fmla="*/ 2090 h 15590"/>
                <a:gd name="connsiteX24" fmla="*/ 9893 w 17824"/>
                <a:gd name="connsiteY24" fmla="*/ 2090 h 15590"/>
                <a:gd name="connsiteX25" fmla="*/ 10990 w 17824"/>
                <a:gd name="connsiteY25" fmla="*/ 4746 h 15590"/>
                <a:gd name="connsiteX26" fmla="*/ 9893 w 17824"/>
                <a:gd name="connsiteY26" fmla="*/ 7403 h 15590"/>
                <a:gd name="connsiteX0" fmla="*/ 14048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14048 w 17571"/>
                <a:gd name="connsiteY18" fmla="*/ 4868 h 15590"/>
                <a:gd name="connsiteX19" fmla="*/ 9893 w 17571"/>
                <a:gd name="connsiteY19" fmla="*/ 7403 h 15590"/>
                <a:gd name="connsiteX20" fmla="*/ 8195 w 17571"/>
                <a:gd name="connsiteY20" fmla="*/ 7403 h 15590"/>
                <a:gd name="connsiteX21" fmla="*/ 7098 w 17571"/>
                <a:gd name="connsiteY21" fmla="*/ 4746 h 15590"/>
                <a:gd name="connsiteX22" fmla="*/ 8195 w 17571"/>
                <a:gd name="connsiteY22" fmla="*/ 2090 h 15590"/>
                <a:gd name="connsiteX23" fmla="*/ 9893 w 17571"/>
                <a:gd name="connsiteY23" fmla="*/ 2090 h 15590"/>
                <a:gd name="connsiteX24" fmla="*/ 10990 w 17571"/>
                <a:gd name="connsiteY24" fmla="*/ 4746 h 15590"/>
                <a:gd name="connsiteX25" fmla="*/ 9893 w 17571"/>
                <a:gd name="connsiteY25" fmla="*/ 7403 h 15590"/>
                <a:gd name="connsiteX0" fmla="*/ 11496 w 17571"/>
                <a:gd name="connsiteY0" fmla="*/ 4868 h 15590"/>
                <a:gd name="connsiteX1" fmla="*/ 14049 w 17571"/>
                <a:gd name="connsiteY1" fmla="*/ 4625 h 15590"/>
                <a:gd name="connsiteX2" fmla="*/ 11496 w 17571"/>
                <a:gd name="connsiteY2" fmla="*/ 4625 h 15590"/>
                <a:gd name="connsiteX3" fmla="*/ 9650 w 17571"/>
                <a:gd name="connsiteY3" fmla="*/ 1263 h 15590"/>
                <a:gd name="connsiteX4" fmla="*/ 9408 w 17571"/>
                <a:gd name="connsiteY4" fmla="*/ 1088 h 15590"/>
                <a:gd name="connsiteX5" fmla="*/ 5748 w 17571"/>
                <a:gd name="connsiteY5" fmla="*/ 0 h 15590"/>
                <a:gd name="connsiteX6" fmla="*/ 0 w 17571"/>
                <a:gd name="connsiteY6" fmla="*/ 4746 h 15590"/>
                <a:gd name="connsiteX7" fmla="*/ 5748 w 17571"/>
                <a:gd name="connsiteY7" fmla="*/ 9493 h 15590"/>
                <a:gd name="connsiteX8" fmla="*/ 9049 w 17571"/>
                <a:gd name="connsiteY8" fmla="*/ 8631 h 15590"/>
                <a:gd name="connsiteX9" fmla="*/ 8933 w 17571"/>
                <a:gd name="connsiteY9" fmla="*/ 8727 h 15590"/>
                <a:gd name="connsiteX10" fmla="*/ 10990 w 17571"/>
                <a:gd name="connsiteY10" fmla="*/ 10390 h 15590"/>
                <a:gd name="connsiteX11" fmla="*/ 10020 w 17571"/>
                <a:gd name="connsiteY11" fmla="*/ 12472 h 15590"/>
                <a:gd name="connsiteX12" fmla="*/ 13795 w 17571"/>
                <a:gd name="connsiteY12" fmla="*/ 15590 h 15590"/>
                <a:gd name="connsiteX13" fmla="*/ 17571 w 17571"/>
                <a:gd name="connsiteY13" fmla="*/ 12472 h 15590"/>
                <a:gd name="connsiteX14" fmla="*/ 13795 w 17571"/>
                <a:gd name="connsiteY14" fmla="*/ 9354 h 15590"/>
                <a:gd name="connsiteX15" fmla="*/ 11211 w 17571"/>
                <a:gd name="connsiteY15" fmla="*/ 10199 h 15590"/>
                <a:gd name="connsiteX16" fmla="*/ 9176 w 17571"/>
                <a:gd name="connsiteY16" fmla="*/ 8553 h 15590"/>
                <a:gd name="connsiteX17" fmla="*/ 11496 w 17571"/>
                <a:gd name="connsiteY17" fmla="*/ 4868 h 15590"/>
                <a:gd name="connsiteX18" fmla="*/ 9893 w 17571"/>
                <a:gd name="connsiteY18" fmla="*/ 7403 h 15590"/>
                <a:gd name="connsiteX19" fmla="*/ 8195 w 17571"/>
                <a:gd name="connsiteY19" fmla="*/ 7403 h 15590"/>
                <a:gd name="connsiteX20" fmla="*/ 7098 w 17571"/>
                <a:gd name="connsiteY20" fmla="*/ 4746 h 15590"/>
                <a:gd name="connsiteX21" fmla="*/ 8195 w 17571"/>
                <a:gd name="connsiteY21" fmla="*/ 2090 h 15590"/>
                <a:gd name="connsiteX22" fmla="*/ 9893 w 17571"/>
                <a:gd name="connsiteY22" fmla="*/ 2090 h 15590"/>
                <a:gd name="connsiteX23" fmla="*/ 10990 w 17571"/>
                <a:gd name="connsiteY23" fmla="*/ 4746 h 15590"/>
                <a:gd name="connsiteX24" fmla="*/ 9893 w 17571"/>
                <a:gd name="connsiteY24" fmla="*/ 7403 h 15590"/>
                <a:gd name="connsiteX0" fmla="*/ 11496 w 17571"/>
                <a:gd name="connsiteY0" fmla="*/ 4868 h 15590"/>
                <a:gd name="connsiteX1" fmla="*/ 11496 w 17571"/>
                <a:gd name="connsiteY1" fmla="*/ 4625 h 15590"/>
                <a:gd name="connsiteX2" fmla="*/ 9650 w 17571"/>
                <a:gd name="connsiteY2" fmla="*/ 1263 h 15590"/>
                <a:gd name="connsiteX3" fmla="*/ 9408 w 17571"/>
                <a:gd name="connsiteY3" fmla="*/ 1088 h 15590"/>
                <a:gd name="connsiteX4" fmla="*/ 5748 w 17571"/>
                <a:gd name="connsiteY4" fmla="*/ 0 h 15590"/>
                <a:gd name="connsiteX5" fmla="*/ 0 w 17571"/>
                <a:gd name="connsiteY5" fmla="*/ 4746 h 15590"/>
                <a:gd name="connsiteX6" fmla="*/ 5748 w 17571"/>
                <a:gd name="connsiteY6" fmla="*/ 9493 h 15590"/>
                <a:gd name="connsiteX7" fmla="*/ 9049 w 17571"/>
                <a:gd name="connsiteY7" fmla="*/ 8631 h 15590"/>
                <a:gd name="connsiteX8" fmla="*/ 8933 w 17571"/>
                <a:gd name="connsiteY8" fmla="*/ 8727 h 15590"/>
                <a:gd name="connsiteX9" fmla="*/ 10990 w 17571"/>
                <a:gd name="connsiteY9" fmla="*/ 10390 h 15590"/>
                <a:gd name="connsiteX10" fmla="*/ 10020 w 17571"/>
                <a:gd name="connsiteY10" fmla="*/ 12472 h 15590"/>
                <a:gd name="connsiteX11" fmla="*/ 13795 w 17571"/>
                <a:gd name="connsiteY11" fmla="*/ 15590 h 15590"/>
                <a:gd name="connsiteX12" fmla="*/ 17571 w 17571"/>
                <a:gd name="connsiteY12" fmla="*/ 12472 h 15590"/>
                <a:gd name="connsiteX13" fmla="*/ 13795 w 17571"/>
                <a:gd name="connsiteY13" fmla="*/ 9354 h 15590"/>
                <a:gd name="connsiteX14" fmla="*/ 11211 w 17571"/>
                <a:gd name="connsiteY14" fmla="*/ 10199 h 15590"/>
                <a:gd name="connsiteX15" fmla="*/ 9176 w 17571"/>
                <a:gd name="connsiteY15" fmla="*/ 8553 h 15590"/>
                <a:gd name="connsiteX16" fmla="*/ 11496 w 17571"/>
                <a:gd name="connsiteY16" fmla="*/ 4868 h 15590"/>
                <a:gd name="connsiteX17" fmla="*/ 9893 w 17571"/>
                <a:gd name="connsiteY17" fmla="*/ 7403 h 15590"/>
                <a:gd name="connsiteX18" fmla="*/ 8195 w 17571"/>
                <a:gd name="connsiteY18" fmla="*/ 7403 h 15590"/>
                <a:gd name="connsiteX19" fmla="*/ 7098 w 17571"/>
                <a:gd name="connsiteY19" fmla="*/ 4746 h 15590"/>
                <a:gd name="connsiteX20" fmla="*/ 8195 w 17571"/>
                <a:gd name="connsiteY20" fmla="*/ 2090 h 15590"/>
                <a:gd name="connsiteX21" fmla="*/ 9893 w 17571"/>
                <a:gd name="connsiteY21" fmla="*/ 2090 h 15590"/>
                <a:gd name="connsiteX22" fmla="*/ 10990 w 17571"/>
                <a:gd name="connsiteY22" fmla="*/ 4746 h 15590"/>
                <a:gd name="connsiteX23" fmla="*/ 9893 w 17571"/>
                <a:gd name="connsiteY23" fmla="*/ 7403 h 15590"/>
                <a:gd name="connsiteX0" fmla="*/ 11496 w 17627"/>
                <a:gd name="connsiteY0" fmla="*/ 4868 h 15590"/>
                <a:gd name="connsiteX1" fmla="*/ 11496 w 17627"/>
                <a:gd name="connsiteY1" fmla="*/ 4625 h 15590"/>
                <a:gd name="connsiteX2" fmla="*/ 9650 w 17627"/>
                <a:gd name="connsiteY2" fmla="*/ 1263 h 15590"/>
                <a:gd name="connsiteX3" fmla="*/ 9408 w 17627"/>
                <a:gd name="connsiteY3" fmla="*/ 1088 h 15590"/>
                <a:gd name="connsiteX4" fmla="*/ 5748 w 17627"/>
                <a:gd name="connsiteY4" fmla="*/ 0 h 15590"/>
                <a:gd name="connsiteX5" fmla="*/ 0 w 17627"/>
                <a:gd name="connsiteY5" fmla="*/ 4746 h 15590"/>
                <a:gd name="connsiteX6" fmla="*/ 5748 w 17627"/>
                <a:gd name="connsiteY6" fmla="*/ 9493 h 15590"/>
                <a:gd name="connsiteX7" fmla="*/ 9049 w 17627"/>
                <a:gd name="connsiteY7" fmla="*/ 8631 h 15590"/>
                <a:gd name="connsiteX8" fmla="*/ 8933 w 17627"/>
                <a:gd name="connsiteY8" fmla="*/ 8727 h 15590"/>
                <a:gd name="connsiteX9" fmla="*/ 10990 w 17627"/>
                <a:gd name="connsiteY9" fmla="*/ 10390 h 15590"/>
                <a:gd name="connsiteX10" fmla="*/ 10020 w 17627"/>
                <a:gd name="connsiteY10" fmla="*/ 12472 h 15590"/>
                <a:gd name="connsiteX11" fmla="*/ 13795 w 17627"/>
                <a:gd name="connsiteY11" fmla="*/ 15590 h 15590"/>
                <a:gd name="connsiteX12" fmla="*/ 17571 w 17627"/>
                <a:gd name="connsiteY12" fmla="*/ 12472 h 15590"/>
                <a:gd name="connsiteX13" fmla="*/ 11211 w 17627"/>
                <a:gd name="connsiteY13" fmla="*/ 10199 h 15590"/>
                <a:gd name="connsiteX14" fmla="*/ 9176 w 17627"/>
                <a:gd name="connsiteY14" fmla="*/ 8553 h 15590"/>
                <a:gd name="connsiteX15" fmla="*/ 11496 w 17627"/>
                <a:gd name="connsiteY15" fmla="*/ 4868 h 15590"/>
                <a:gd name="connsiteX16" fmla="*/ 9893 w 17627"/>
                <a:gd name="connsiteY16" fmla="*/ 7403 h 15590"/>
                <a:gd name="connsiteX17" fmla="*/ 8195 w 17627"/>
                <a:gd name="connsiteY17" fmla="*/ 7403 h 15590"/>
                <a:gd name="connsiteX18" fmla="*/ 7098 w 17627"/>
                <a:gd name="connsiteY18" fmla="*/ 4746 h 15590"/>
                <a:gd name="connsiteX19" fmla="*/ 8195 w 17627"/>
                <a:gd name="connsiteY19" fmla="*/ 2090 h 15590"/>
                <a:gd name="connsiteX20" fmla="*/ 9893 w 17627"/>
                <a:gd name="connsiteY20" fmla="*/ 2090 h 15590"/>
                <a:gd name="connsiteX21" fmla="*/ 10990 w 17627"/>
                <a:gd name="connsiteY21" fmla="*/ 4746 h 15590"/>
                <a:gd name="connsiteX22" fmla="*/ 9893 w 17627"/>
                <a:gd name="connsiteY22" fmla="*/ 7403 h 15590"/>
                <a:gd name="connsiteX0" fmla="*/ 11496 w 13808"/>
                <a:gd name="connsiteY0" fmla="*/ 4868 h 15641"/>
                <a:gd name="connsiteX1" fmla="*/ 11496 w 13808"/>
                <a:gd name="connsiteY1" fmla="*/ 4625 h 15641"/>
                <a:gd name="connsiteX2" fmla="*/ 9650 w 13808"/>
                <a:gd name="connsiteY2" fmla="*/ 1263 h 15641"/>
                <a:gd name="connsiteX3" fmla="*/ 9408 w 13808"/>
                <a:gd name="connsiteY3" fmla="*/ 1088 h 15641"/>
                <a:gd name="connsiteX4" fmla="*/ 5748 w 13808"/>
                <a:gd name="connsiteY4" fmla="*/ 0 h 15641"/>
                <a:gd name="connsiteX5" fmla="*/ 0 w 13808"/>
                <a:gd name="connsiteY5" fmla="*/ 4746 h 15641"/>
                <a:gd name="connsiteX6" fmla="*/ 5748 w 13808"/>
                <a:gd name="connsiteY6" fmla="*/ 9493 h 15641"/>
                <a:gd name="connsiteX7" fmla="*/ 9049 w 13808"/>
                <a:gd name="connsiteY7" fmla="*/ 8631 h 15641"/>
                <a:gd name="connsiteX8" fmla="*/ 8933 w 13808"/>
                <a:gd name="connsiteY8" fmla="*/ 8727 h 15641"/>
                <a:gd name="connsiteX9" fmla="*/ 10990 w 13808"/>
                <a:gd name="connsiteY9" fmla="*/ 10390 h 15641"/>
                <a:gd name="connsiteX10" fmla="*/ 10020 w 13808"/>
                <a:gd name="connsiteY10" fmla="*/ 12472 h 15641"/>
                <a:gd name="connsiteX11" fmla="*/ 13795 w 13808"/>
                <a:gd name="connsiteY11" fmla="*/ 15590 h 15641"/>
                <a:gd name="connsiteX12" fmla="*/ 11211 w 13808"/>
                <a:gd name="connsiteY12" fmla="*/ 10199 h 15641"/>
                <a:gd name="connsiteX13" fmla="*/ 9176 w 13808"/>
                <a:gd name="connsiteY13" fmla="*/ 8553 h 15641"/>
                <a:gd name="connsiteX14" fmla="*/ 11496 w 13808"/>
                <a:gd name="connsiteY14" fmla="*/ 4868 h 15641"/>
                <a:gd name="connsiteX15" fmla="*/ 9893 w 13808"/>
                <a:gd name="connsiteY15" fmla="*/ 7403 h 15641"/>
                <a:gd name="connsiteX16" fmla="*/ 8195 w 13808"/>
                <a:gd name="connsiteY16" fmla="*/ 7403 h 15641"/>
                <a:gd name="connsiteX17" fmla="*/ 7098 w 13808"/>
                <a:gd name="connsiteY17" fmla="*/ 4746 h 15641"/>
                <a:gd name="connsiteX18" fmla="*/ 8195 w 13808"/>
                <a:gd name="connsiteY18" fmla="*/ 2090 h 15641"/>
                <a:gd name="connsiteX19" fmla="*/ 9893 w 13808"/>
                <a:gd name="connsiteY19" fmla="*/ 2090 h 15641"/>
                <a:gd name="connsiteX20" fmla="*/ 10990 w 13808"/>
                <a:gd name="connsiteY20" fmla="*/ 4746 h 15641"/>
                <a:gd name="connsiteX21" fmla="*/ 9893 w 13808"/>
                <a:gd name="connsiteY21" fmla="*/ 7403 h 15641"/>
                <a:gd name="connsiteX0" fmla="*/ 11496 w 11496"/>
                <a:gd name="connsiteY0" fmla="*/ 4868 h 12472"/>
                <a:gd name="connsiteX1" fmla="*/ 11496 w 11496"/>
                <a:gd name="connsiteY1" fmla="*/ 4625 h 12472"/>
                <a:gd name="connsiteX2" fmla="*/ 9650 w 11496"/>
                <a:gd name="connsiteY2" fmla="*/ 1263 h 12472"/>
                <a:gd name="connsiteX3" fmla="*/ 9408 w 11496"/>
                <a:gd name="connsiteY3" fmla="*/ 1088 h 12472"/>
                <a:gd name="connsiteX4" fmla="*/ 5748 w 11496"/>
                <a:gd name="connsiteY4" fmla="*/ 0 h 12472"/>
                <a:gd name="connsiteX5" fmla="*/ 0 w 11496"/>
                <a:gd name="connsiteY5" fmla="*/ 4746 h 12472"/>
                <a:gd name="connsiteX6" fmla="*/ 5748 w 11496"/>
                <a:gd name="connsiteY6" fmla="*/ 9493 h 12472"/>
                <a:gd name="connsiteX7" fmla="*/ 9049 w 11496"/>
                <a:gd name="connsiteY7" fmla="*/ 8631 h 12472"/>
                <a:gd name="connsiteX8" fmla="*/ 8933 w 11496"/>
                <a:gd name="connsiteY8" fmla="*/ 8727 h 12472"/>
                <a:gd name="connsiteX9" fmla="*/ 10990 w 11496"/>
                <a:gd name="connsiteY9" fmla="*/ 10390 h 12472"/>
                <a:gd name="connsiteX10" fmla="*/ 10020 w 11496"/>
                <a:gd name="connsiteY10" fmla="*/ 12472 h 12472"/>
                <a:gd name="connsiteX11" fmla="*/ 11211 w 11496"/>
                <a:gd name="connsiteY11" fmla="*/ 10199 h 12472"/>
                <a:gd name="connsiteX12" fmla="*/ 9176 w 11496"/>
                <a:gd name="connsiteY12" fmla="*/ 8553 h 12472"/>
                <a:gd name="connsiteX13" fmla="*/ 11496 w 11496"/>
                <a:gd name="connsiteY13" fmla="*/ 4868 h 12472"/>
                <a:gd name="connsiteX14" fmla="*/ 9893 w 11496"/>
                <a:gd name="connsiteY14" fmla="*/ 7403 h 12472"/>
                <a:gd name="connsiteX15" fmla="*/ 8195 w 11496"/>
                <a:gd name="connsiteY15" fmla="*/ 7403 h 12472"/>
                <a:gd name="connsiteX16" fmla="*/ 7098 w 11496"/>
                <a:gd name="connsiteY16" fmla="*/ 4746 h 12472"/>
                <a:gd name="connsiteX17" fmla="*/ 8195 w 11496"/>
                <a:gd name="connsiteY17" fmla="*/ 2090 h 12472"/>
                <a:gd name="connsiteX18" fmla="*/ 9893 w 11496"/>
                <a:gd name="connsiteY18" fmla="*/ 2090 h 12472"/>
                <a:gd name="connsiteX19" fmla="*/ 10990 w 11496"/>
                <a:gd name="connsiteY19" fmla="*/ 4746 h 12472"/>
                <a:gd name="connsiteX20" fmla="*/ 9893 w 11496"/>
                <a:gd name="connsiteY20" fmla="*/ 7403 h 12472"/>
                <a:gd name="connsiteX0" fmla="*/ 11496 w 11496"/>
                <a:gd name="connsiteY0" fmla="*/ 4868 h 10518"/>
                <a:gd name="connsiteX1" fmla="*/ 11496 w 11496"/>
                <a:gd name="connsiteY1" fmla="*/ 4625 h 10518"/>
                <a:gd name="connsiteX2" fmla="*/ 9650 w 11496"/>
                <a:gd name="connsiteY2" fmla="*/ 1263 h 10518"/>
                <a:gd name="connsiteX3" fmla="*/ 9408 w 11496"/>
                <a:gd name="connsiteY3" fmla="*/ 1088 h 10518"/>
                <a:gd name="connsiteX4" fmla="*/ 5748 w 11496"/>
                <a:gd name="connsiteY4" fmla="*/ 0 h 10518"/>
                <a:gd name="connsiteX5" fmla="*/ 0 w 11496"/>
                <a:gd name="connsiteY5" fmla="*/ 4746 h 10518"/>
                <a:gd name="connsiteX6" fmla="*/ 5748 w 11496"/>
                <a:gd name="connsiteY6" fmla="*/ 9493 h 10518"/>
                <a:gd name="connsiteX7" fmla="*/ 9049 w 11496"/>
                <a:gd name="connsiteY7" fmla="*/ 8631 h 10518"/>
                <a:gd name="connsiteX8" fmla="*/ 8933 w 11496"/>
                <a:gd name="connsiteY8" fmla="*/ 8727 h 10518"/>
                <a:gd name="connsiteX9" fmla="*/ 10990 w 11496"/>
                <a:gd name="connsiteY9" fmla="*/ 10390 h 10518"/>
                <a:gd name="connsiteX10" fmla="*/ 11211 w 11496"/>
                <a:gd name="connsiteY10" fmla="*/ 10199 h 10518"/>
                <a:gd name="connsiteX11" fmla="*/ 9176 w 11496"/>
                <a:gd name="connsiteY11" fmla="*/ 8553 h 10518"/>
                <a:gd name="connsiteX12" fmla="*/ 11496 w 11496"/>
                <a:gd name="connsiteY12" fmla="*/ 4868 h 10518"/>
                <a:gd name="connsiteX13" fmla="*/ 9893 w 11496"/>
                <a:gd name="connsiteY13" fmla="*/ 7403 h 10518"/>
                <a:gd name="connsiteX14" fmla="*/ 8195 w 11496"/>
                <a:gd name="connsiteY14" fmla="*/ 7403 h 10518"/>
                <a:gd name="connsiteX15" fmla="*/ 7098 w 11496"/>
                <a:gd name="connsiteY15" fmla="*/ 4746 h 10518"/>
                <a:gd name="connsiteX16" fmla="*/ 8195 w 11496"/>
                <a:gd name="connsiteY16" fmla="*/ 2090 h 10518"/>
                <a:gd name="connsiteX17" fmla="*/ 9893 w 11496"/>
                <a:gd name="connsiteY17" fmla="*/ 2090 h 10518"/>
                <a:gd name="connsiteX18" fmla="*/ 10990 w 11496"/>
                <a:gd name="connsiteY18" fmla="*/ 4746 h 10518"/>
                <a:gd name="connsiteX19" fmla="*/ 9893 w 11496"/>
                <a:gd name="connsiteY19" fmla="*/ 7403 h 10518"/>
                <a:gd name="connsiteX0" fmla="*/ 11496 w 11496"/>
                <a:gd name="connsiteY0" fmla="*/ 4868 h 10390"/>
                <a:gd name="connsiteX1" fmla="*/ 11496 w 11496"/>
                <a:gd name="connsiteY1" fmla="*/ 4625 h 10390"/>
                <a:gd name="connsiteX2" fmla="*/ 9650 w 11496"/>
                <a:gd name="connsiteY2" fmla="*/ 1263 h 10390"/>
                <a:gd name="connsiteX3" fmla="*/ 9408 w 11496"/>
                <a:gd name="connsiteY3" fmla="*/ 1088 h 10390"/>
                <a:gd name="connsiteX4" fmla="*/ 5748 w 11496"/>
                <a:gd name="connsiteY4" fmla="*/ 0 h 10390"/>
                <a:gd name="connsiteX5" fmla="*/ 0 w 11496"/>
                <a:gd name="connsiteY5" fmla="*/ 4746 h 10390"/>
                <a:gd name="connsiteX6" fmla="*/ 5748 w 11496"/>
                <a:gd name="connsiteY6" fmla="*/ 9493 h 10390"/>
                <a:gd name="connsiteX7" fmla="*/ 9049 w 11496"/>
                <a:gd name="connsiteY7" fmla="*/ 8631 h 10390"/>
                <a:gd name="connsiteX8" fmla="*/ 8933 w 11496"/>
                <a:gd name="connsiteY8" fmla="*/ 8727 h 10390"/>
                <a:gd name="connsiteX9" fmla="*/ 10990 w 11496"/>
                <a:gd name="connsiteY9" fmla="*/ 10390 h 10390"/>
                <a:gd name="connsiteX10" fmla="*/ 9176 w 11496"/>
                <a:gd name="connsiteY10" fmla="*/ 8553 h 10390"/>
                <a:gd name="connsiteX11" fmla="*/ 11496 w 11496"/>
                <a:gd name="connsiteY11" fmla="*/ 4868 h 10390"/>
                <a:gd name="connsiteX12" fmla="*/ 9893 w 11496"/>
                <a:gd name="connsiteY12" fmla="*/ 7403 h 10390"/>
                <a:gd name="connsiteX13" fmla="*/ 8195 w 11496"/>
                <a:gd name="connsiteY13" fmla="*/ 7403 h 10390"/>
                <a:gd name="connsiteX14" fmla="*/ 7098 w 11496"/>
                <a:gd name="connsiteY14" fmla="*/ 4746 h 10390"/>
                <a:gd name="connsiteX15" fmla="*/ 8195 w 11496"/>
                <a:gd name="connsiteY15" fmla="*/ 2090 h 10390"/>
                <a:gd name="connsiteX16" fmla="*/ 9893 w 11496"/>
                <a:gd name="connsiteY16" fmla="*/ 2090 h 10390"/>
                <a:gd name="connsiteX17" fmla="*/ 10990 w 11496"/>
                <a:gd name="connsiteY17" fmla="*/ 4746 h 10390"/>
                <a:gd name="connsiteX18" fmla="*/ 9893 w 11496"/>
                <a:gd name="connsiteY18" fmla="*/ 7403 h 10390"/>
                <a:gd name="connsiteX0" fmla="*/ 11496 w 11496"/>
                <a:gd name="connsiteY0" fmla="*/ 4868 h 9493"/>
                <a:gd name="connsiteX1" fmla="*/ 11496 w 11496"/>
                <a:gd name="connsiteY1" fmla="*/ 4625 h 9493"/>
                <a:gd name="connsiteX2" fmla="*/ 9650 w 11496"/>
                <a:gd name="connsiteY2" fmla="*/ 1263 h 9493"/>
                <a:gd name="connsiteX3" fmla="*/ 9408 w 11496"/>
                <a:gd name="connsiteY3" fmla="*/ 1088 h 9493"/>
                <a:gd name="connsiteX4" fmla="*/ 5748 w 11496"/>
                <a:gd name="connsiteY4" fmla="*/ 0 h 9493"/>
                <a:gd name="connsiteX5" fmla="*/ 0 w 11496"/>
                <a:gd name="connsiteY5" fmla="*/ 4746 h 9493"/>
                <a:gd name="connsiteX6" fmla="*/ 5748 w 11496"/>
                <a:gd name="connsiteY6" fmla="*/ 9493 h 9493"/>
                <a:gd name="connsiteX7" fmla="*/ 9049 w 11496"/>
                <a:gd name="connsiteY7" fmla="*/ 8631 h 9493"/>
                <a:gd name="connsiteX8" fmla="*/ 8933 w 11496"/>
                <a:gd name="connsiteY8" fmla="*/ 8727 h 9493"/>
                <a:gd name="connsiteX9" fmla="*/ 9176 w 11496"/>
                <a:gd name="connsiteY9" fmla="*/ 8553 h 9493"/>
                <a:gd name="connsiteX10" fmla="*/ 11496 w 11496"/>
                <a:gd name="connsiteY10" fmla="*/ 4868 h 9493"/>
                <a:gd name="connsiteX11" fmla="*/ 9893 w 11496"/>
                <a:gd name="connsiteY11" fmla="*/ 7403 h 9493"/>
                <a:gd name="connsiteX12" fmla="*/ 8195 w 11496"/>
                <a:gd name="connsiteY12" fmla="*/ 7403 h 9493"/>
                <a:gd name="connsiteX13" fmla="*/ 7098 w 11496"/>
                <a:gd name="connsiteY13" fmla="*/ 4746 h 9493"/>
                <a:gd name="connsiteX14" fmla="*/ 8195 w 11496"/>
                <a:gd name="connsiteY14" fmla="*/ 2090 h 9493"/>
                <a:gd name="connsiteX15" fmla="*/ 9893 w 11496"/>
                <a:gd name="connsiteY15" fmla="*/ 2090 h 9493"/>
                <a:gd name="connsiteX16" fmla="*/ 10990 w 11496"/>
                <a:gd name="connsiteY16" fmla="*/ 4746 h 9493"/>
                <a:gd name="connsiteX17" fmla="*/ 9893 w 11496"/>
                <a:gd name="connsiteY17" fmla="*/ 7403 h 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496" h="9493" extrusionOk="0">
                  <a:moveTo>
                    <a:pt x="11496" y="4868"/>
                  </a:moveTo>
                  <a:lnTo>
                    <a:pt x="11496" y="4625"/>
                  </a:lnTo>
                  <a:cubicBezTo>
                    <a:pt x="11454" y="3292"/>
                    <a:pt x="10747" y="2099"/>
                    <a:pt x="9650" y="1263"/>
                  </a:cubicBezTo>
                  <a:lnTo>
                    <a:pt x="9408" y="1088"/>
                  </a:lnTo>
                  <a:cubicBezTo>
                    <a:pt x="8416" y="409"/>
                    <a:pt x="7140" y="0"/>
                    <a:pt x="5748" y="0"/>
                  </a:cubicBezTo>
                  <a:cubicBezTo>
                    <a:pt x="2573" y="0"/>
                    <a:pt x="0" y="2125"/>
                    <a:pt x="0" y="4746"/>
                  </a:cubicBezTo>
                  <a:cubicBezTo>
                    <a:pt x="0" y="7368"/>
                    <a:pt x="2573" y="9493"/>
                    <a:pt x="5748" y="9493"/>
                  </a:cubicBezTo>
                  <a:cubicBezTo>
                    <a:pt x="6982" y="9493"/>
                    <a:pt x="8121" y="9171"/>
                    <a:pt x="9049" y="8631"/>
                  </a:cubicBezTo>
                  <a:lnTo>
                    <a:pt x="8933" y="8727"/>
                  </a:lnTo>
                  <a:lnTo>
                    <a:pt x="9176" y="8553"/>
                  </a:lnTo>
                  <a:cubicBezTo>
                    <a:pt x="10547" y="7708"/>
                    <a:pt x="11443" y="6375"/>
                    <a:pt x="11496" y="4868"/>
                  </a:cubicBezTo>
                  <a:close/>
                  <a:moveTo>
                    <a:pt x="9893" y="7403"/>
                  </a:moveTo>
                  <a:cubicBezTo>
                    <a:pt x="9461" y="7856"/>
                    <a:pt x="8627" y="7856"/>
                    <a:pt x="8195" y="7403"/>
                  </a:cubicBezTo>
                  <a:cubicBezTo>
                    <a:pt x="7509" y="6671"/>
                    <a:pt x="7098" y="5748"/>
                    <a:pt x="7098" y="4746"/>
                  </a:cubicBezTo>
                  <a:cubicBezTo>
                    <a:pt x="7098" y="3745"/>
                    <a:pt x="7509" y="2822"/>
                    <a:pt x="8195" y="2090"/>
                  </a:cubicBezTo>
                  <a:cubicBezTo>
                    <a:pt x="8627" y="1637"/>
                    <a:pt x="9461" y="1637"/>
                    <a:pt x="9893" y="2090"/>
                  </a:cubicBezTo>
                  <a:cubicBezTo>
                    <a:pt x="10579" y="2822"/>
                    <a:pt x="10990" y="3745"/>
                    <a:pt x="10990" y="4746"/>
                  </a:cubicBezTo>
                  <a:cubicBezTo>
                    <a:pt x="10990" y="5748"/>
                    <a:pt x="10579" y="6671"/>
                    <a:pt x="9893" y="740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b="1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D238F2B-0A9A-C84D-88B8-DBEEF0177A84}"/>
                </a:ext>
              </a:extLst>
            </p:cNvPr>
            <p:cNvSpPr txBox="1"/>
            <p:nvPr/>
          </p:nvSpPr>
          <p:spPr>
            <a:xfrm>
              <a:off x="7851344" y="-2368277"/>
              <a:ext cx="891310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MITIGATION, FLOOD AND LAVA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DDF58E8-672F-F94D-87E0-DA160547B9B7}"/>
                </a:ext>
              </a:extLst>
            </p:cNvPr>
            <p:cNvSpPr txBox="1"/>
            <p:nvPr/>
          </p:nvSpPr>
          <p:spPr>
            <a:xfrm>
              <a:off x="6984197" y="-3359310"/>
              <a:ext cx="16335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noProof="1"/>
                <a:t>FLOOD FORECASTING AND MODELING</a:t>
              </a:r>
              <a:endParaRPr lang="en-US" sz="1100" dirty="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1736C2C-EDF5-2540-BA62-405128F4C489}"/>
                </a:ext>
              </a:extLst>
            </p:cNvPr>
            <p:cNvSpPr txBox="1"/>
            <p:nvPr/>
          </p:nvSpPr>
          <p:spPr>
            <a:xfrm>
              <a:off x="5807087" y="-1863372"/>
              <a:ext cx="1767063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LAVA AND SABO TECHNOLOGY WARNING SYSTEM</a:t>
              </a:r>
              <a:endParaRPr lang="en-US" sz="1100" dirty="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97D2A1-643E-204C-A490-20EFAA4392B2}"/>
                </a:ext>
              </a:extLst>
            </p:cNvPr>
            <p:cNvSpPr txBox="1"/>
            <p:nvPr/>
          </p:nvSpPr>
          <p:spPr>
            <a:xfrm>
              <a:off x="5611811" y="-2772554"/>
              <a:ext cx="187168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noProof="1"/>
                <a:t>SOCIO-ECONOMY PERSPECTIVE POST FLOOD &amp; LAHAR DISASTER</a:t>
              </a:r>
              <a:endParaRPr lang="en-US" sz="1100" dirty="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EAF03F1-E49A-9F47-A630-13B9B5CF7CE1}"/>
              </a:ext>
            </a:extLst>
          </p:cNvPr>
          <p:cNvGrpSpPr/>
          <p:nvPr/>
        </p:nvGrpSpPr>
        <p:grpSpPr>
          <a:xfrm>
            <a:off x="2401316" y="4169408"/>
            <a:ext cx="3172398" cy="2300460"/>
            <a:chOff x="11997225" y="2224154"/>
            <a:chExt cx="3172398" cy="230046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D8A4F3E1-E2AD-F84D-B4AB-A3ABD44106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86314" y="2510378"/>
              <a:ext cx="349485" cy="285827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D295181D-E4A0-B142-901F-076A3BC43F52}"/>
                </a:ext>
              </a:extLst>
            </p:cNvPr>
            <p:cNvCxnSpPr>
              <a:cxnSpLocks/>
            </p:cNvCxnSpPr>
            <p:nvPr/>
          </p:nvCxnSpPr>
          <p:spPr>
            <a:xfrm>
              <a:off x="12954854" y="3801979"/>
              <a:ext cx="0" cy="391968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61053649-3B32-514F-AC15-98EFBE464FE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51736" y="3177945"/>
              <a:ext cx="585199" cy="5367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A9FF2CE4-3E54-6C44-A048-28FB01348F9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43009" y="3536516"/>
              <a:ext cx="332922" cy="354554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057CA231-DAE3-A44D-B2E9-4DD5DC76E538}"/>
                </a:ext>
              </a:extLst>
            </p:cNvPr>
            <p:cNvSpPr/>
            <p:nvPr/>
          </p:nvSpPr>
          <p:spPr>
            <a:xfrm>
              <a:off x="12243396" y="2479243"/>
              <a:ext cx="1303685" cy="1303646"/>
            </a:xfrm>
            <a:custGeom>
              <a:avLst/>
              <a:gdLst>
                <a:gd name="connsiteX0" fmla="*/ 18922 w 21600"/>
                <a:gd name="connsiteY0" fmla="*/ 8638 h 21600"/>
                <a:gd name="connsiteX1" fmla="*/ 16594 w 21600"/>
                <a:gd name="connsiteY1" fmla="*/ 10848 h 21600"/>
                <a:gd name="connsiteX2" fmla="*/ 14967 w 21600"/>
                <a:gd name="connsiteY2" fmla="*/ 9387 h 21600"/>
                <a:gd name="connsiteX3" fmla="*/ 15355 w 21600"/>
                <a:gd name="connsiteY3" fmla="*/ 6584 h 21600"/>
                <a:gd name="connsiteX4" fmla="*/ 11289 w 21600"/>
                <a:gd name="connsiteY4" fmla="*/ 0 h 21600"/>
                <a:gd name="connsiteX5" fmla="*/ 7222 w 21600"/>
                <a:gd name="connsiteY5" fmla="*/ 6403 h 21600"/>
                <a:gd name="connsiteX6" fmla="*/ 5342 w 21600"/>
                <a:gd name="connsiteY6" fmla="*/ 6403 h 21600"/>
                <a:gd name="connsiteX7" fmla="*/ 0 w 21600"/>
                <a:gd name="connsiteY7" fmla="*/ 6584 h 21600"/>
                <a:gd name="connsiteX8" fmla="*/ 2671 w 21600"/>
                <a:gd name="connsiteY8" fmla="*/ 10909 h 21600"/>
                <a:gd name="connsiteX9" fmla="*/ 5342 w 21600"/>
                <a:gd name="connsiteY9" fmla="*/ 6765 h 21600"/>
                <a:gd name="connsiteX10" fmla="*/ 7230 w 21600"/>
                <a:gd name="connsiteY10" fmla="*/ 6765 h 21600"/>
                <a:gd name="connsiteX11" fmla="*/ 8871 w 21600"/>
                <a:gd name="connsiteY11" fmla="*/ 11875 h 21600"/>
                <a:gd name="connsiteX12" fmla="*/ 7379 w 21600"/>
                <a:gd name="connsiteY12" fmla="*/ 14170 h 21600"/>
                <a:gd name="connsiteX13" fmla="*/ 5521 w 21600"/>
                <a:gd name="connsiteY13" fmla="*/ 12950 h 21600"/>
                <a:gd name="connsiteX14" fmla="*/ 2850 w 21600"/>
                <a:gd name="connsiteY14" fmla="*/ 17275 h 21600"/>
                <a:gd name="connsiteX15" fmla="*/ 5521 w 21600"/>
                <a:gd name="connsiteY15" fmla="*/ 21600 h 21600"/>
                <a:gd name="connsiteX16" fmla="*/ 8192 w 21600"/>
                <a:gd name="connsiteY16" fmla="*/ 17275 h 21600"/>
                <a:gd name="connsiteX17" fmla="*/ 7528 w 21600"/>
                <a:gd name="connsiteY17" fmla="*/ 14424 h 21600"/>
                <a:gd name="connsiteX18" fmla="*/ 9035 w 21600"/>
                <a:gd name="connsiteY18" fmla="*/ 12105 h 21600"/>
                <a:gd name="connsiteX19" fmla="*/ 8953 w 21600"/>
                <a:gd name="connsiteY19" fmla="*/ 11972 h 21600"/>
                <a:gd name="connsiteX20" fmla="*/ 11289 w 21600"/>
                <a:gd name="connsiteY20" fmla="*/ 13168 h 21600"/>
                <a:gd name="connsiteX21" fmla="*/ 14870 w 21600"/>
                <a:gd name="connsiteY21" fmla="*/ 9713 h 21600"/>
                <a:gd name="connsiteX22" fmla="*/ 16497 w 21600"/>
                <a:gd name="connsiteY22" fmla="*/ 11175 h 21600"/>
                <a:gd name="connsiteX23" fmla="*/ 16258 w 21600"/>
                <a:gd name="connsiteY23" fmla="*/ 12962 h 21600"/>
                <a:gd name="connsiteX24" fmla="*/ 18929 w 21600"/>
                <a:gd name="connsiteY24" fmla="*/ 17287 h 21600"/>
                <a:gd name="connsiteX25" fmla="*/ 21600 w 21600"/>
                <a:gd name="connsiteY25" fmla="*/ 12962 h 21600"/>
                <a:gd name="connsiteX26" fmla="*/ 18922 w 21600"/>
                <a:gd name="connsiteY26" fmla="*/ 8638 h 21600"/>
                <a:gd name="connsiteX27" fmla="*/ 9543 w 21600"/>
                <a:gd name="connsiteY27" fmla="*/ 10281 h 21600"/>
                <a:gd name="connsiteX28" fmla="*/ 8342 w 21600"/>
                <a:gd name="connsiteY28" fmla="*/ 10281 h 21600"/>
                <a:gd name="connsiteX29" fmla="*/ 7566 w 21600"/>
                <a:gd name="connsiteY29" fmla="*/ 6596 h 21600"/>
                <a:gd name="connsiteX30" fmla="*/ 8342 w 21600"/>
                <a:gd name="connsiteY30" fmla="*/ 2911 h 21600"/>
                <a:gd name="connsiteX31" fmla="*/ 9543 w 21600"/>
                <a:gd name="connsiteY31" fmla="*/ 2911 h 21600"/>
                <a:gd name="connsiteX32" fmla="*/ 10319 w 21600"/>
                <a:gd name="connsiteY32" fmla="*/ 6596 h 21600"/>
                <a:gd name="connsiteX33" fmla="*/ 9543 w 21600"/>
                <a:gd name="connsiteY33" fmla="*/ 10281 h 21600"/>
                <a:gd name="connsiteX0" fmla="*/ 16251 w 18929"/>
                <a:gd name="connsiteY0" fmla="*/ 8638 h 21600"/>
                <a:gd name="connsiteX1" fmla="*/ 13923 w 18929"/>
                <a:gd name="connsiteY1" fmla="*/ 10848 h 21600"/>
                <a:gd name="connsiteX2" fmla="*/ 12296 w 18929"/>
                <a:gd name="connsiteY2" fmla="*/ 9387 h 21600"/>
                <a:gd name="connsiteX3" fmla="*/ 12684 w 18929"/>
                <a:gd name="connsiteY3" fmla="*/ 6584 h 21600"/>
                <a:gd name="connsiteX4" fmla="*/ 8618 w 18929"/>
                <a:gd name="connsiteY4" fmla="*/ 0 h 21600"/>
                <a:gd name="connsiteX5" fmla="*/ 4551 w 18929"/>
                <a:gd name="connsiteY5" fmla="*/ 6403 h 21600"/>
                <a:gd name="connsiteX6" fmla="*/ 2671 w 18929"/>
                <a:gd name="connsiteY6" fmla="*/ 6403 h 21600"/>
                <a:gd name="connsiteX7" fmla="*/ 0 w 18929"/>
                <a:gd name="connsiteY7" fmla="*/ 10909 h 21600"/>
                <a:gd name="connsiteX8" fmla="*/ 2671 w 18929"/>
                <a:gd name="connsiteY8" fmla="*/ 6765 h 21600"/>
                <a:gd name="connsiteX9" fmla="*/ 4559 w 18929"/>
                <a:gd name="connsiteY9" fmla="*/ 6765 h 21600"/>
                <a:gd name="connsiteX10" fmla="*/ 6200 w 18929"/>
                <a:gd name="connsiteY10" fmla="*/ 11875 h 21600"/>
                <a:gd name="connsiteX11" fmla="*/ 4708 w 18929"/>
                <a:gd name="connsiteY11" fmla="*/ 14170 h 21600"/>
                <a:gd name="connsiteX12" fmla="*/ 2850 w 18929"/>
                <a:gd name="connsiteY12" fmla="*/ 12950 h 21600"/>
                <a:gd name="connsiteX13" fmla="*/ 179 w 18929"/>
                <a:gd name="connsiteY13" fmla="*/ 17275 h 21600"/>
                <a:gd name="connsiteX14" fmla="*/ 2850 w 18929"/>
                <a:gd name="connsiteY14" fmla="*/ 21600 h 21600"/>
                <a:gd name="connsiteX15" fmla="*/ 5521 w 18929"/>
                <a:gd name="connsiteY15" fmla="*/ 17275 h 21600"/>
                <a:gd name="connsiteX16" fmla="*/ 4857 w 18929"/>
                <a:gd name="connsiteY16" fmla="*/ 14424 h 21600"/>
                <a:gd name="connsiteX17" fmla="*/ 6364 w 18929"/>
                <a:gd name="connsiteY17" fmla="*/ 12105 h 21600"/>
                <a:gd name="connsiteX18" fmla="*/ 6282 w 18929"/>
                <a:gd name="connsiteY18" fmla="*/ 11972 h 21600"/>
                <a:gd name="connsiteX19" fmla="*/ 8618 w 18929"/>
                <a:gd name="connsiteY19" fmla="*/ 13168 h 21600"/>
                <a:gd name="connsiteX20" fmla="*/ 12199 w 18929"/>
                <a:gd name="connsiteY20" fmla="*/ 9713 h 21600"/>
                <a:gd name="connsiteX21" fmla="*/ 13826 w 18929"/>
                <a:gd name="connsiteY21" fmla="*/ 11175 h 21600"/>
                <a:gd name="connsiteX22" fmla="*/ 13587 w 18929"/>
                <a:gd name="connsiteY22" fmla="*/ 12962 h 21600"/>
                <a:gd name="connsiteX23" fmla="*/ 16258 w 18929"/>
                <a:gd name="connsiteY23" fmla="*/ 17287 h 21600"/>
                <a:gd name="connsiteX24" fmla="*/ 18929 w 18929"/>
                <a:gd name="connsiteY24" fmla="*/ 12962 h 21600"/>
                <a:gd name="connsiteX25" fmla="*/ 16251 w 18929"/>
                <a:gd name="connsiteY25" fmla="*/ 8638 h 21600"/>
                <a:gd name="connsiteX26" fmla="*/ 6872 w 18929"/>
                <a:gd name="connsiteY26" fmla="*/ 10281 h 21600"/>
                <a:gd name="connsiteX27" fmla="*/ 5671 w 18929"/>
                <a:gd name="connsiteY27" fmla="*/ 10281 h 21600"/>
                <a:gd name="connsiteX28" fmla="*/ 4895 w 18929"/>
                <a:gd name="connsiteY28" fmla="*/ 6596 h 21600"/>
                <a:gd name="connsiteX29" fmla="*/ 5671 w 18929"/>
                <a:gd name="connsiteY29" fmla="*/ 2911 h 21600"/>
                <a:gd name="connsiteX30" fmla="*/ 6872 w 18929"/>
                <a:gd name="connsiteY30" fmla="*/ 2911 h 21600"/>
                <a:gd name="connsiteX31" fmla="*/ 7648 w 18929"/>
                <a:gd name="connsiteY31" fmla="*/ 6596 h 21600"/>
                <a:gd name="connsiteX32" fmla="*/ 6872 w 18929"/>
                <a:gd name="connsiteY32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2492 w 18750"/>
                <a:gd name="connsiteY7" fmla="*/ 6765 h 21600"/>
                <a:gd name="connsiteX8" fmla="*/ 4380 w 18750"/>
                <a:gd name="connsiteY8" fmla="*/ 6765 h 21600"/>
                <a:gd name="connsiteX9" fmla="*/ 6021 w 18750"/>
                <a:gd name="connsiteY9" fmla="*/ 11875 h 21600"/>
                <a:gd name="connsiteX10" fmla="*/ 4529 w 18750"/>
                <a:gd name="connsiteY10" fmla="*/ 14170 h 21600"/>
                <a:gd name="connsiteX11" fmla="*/ 2671 w 18750"/>
                <a:gd name="connsiteY11" fmla="*/ 12950 h 21600"/>
                <a:gd name="connsiteX12" fmla="*/ 0 w 18750"/>
                <a:gd name="connsiteY12" fmla="*/ 17275 h 21600"/>
                <a:gd name="connsiteX13" fmla="*/ 2671 w 18750"/>
                <a:gd name="connsiteY13" fmla="*/ 21600 h 21600"/>
                <a:gd name="connsiteX14" fmla="*/ 5342 w 18750"/>
                <a:gd name="connsiteY14" fmla="*/ 17275 h 21600"/>
                <a:gd name="connsiteX15" fmla="*/ 4678 w 18750"/>
                <a:gd name="connsiteY15" fmla="*/ 14424 h 21600"/>
                <a:gd name="connsiteX16" fmla="*/ 6185 w 18750"/>
                <a:gd name="connsiteY16" fmla="*/ 12105 h 21600"/>
                <a:gd name="connsiteX17" fmla="*/ 6103 w 18750"/>
                <a:gd name="connsiteY17" fmla="*/ 11972 h 21600"/>
                <a:gd name="connsiteX18" fmla="*/ 8439 w 18750"/>
                <a:gd name="connsiteY18" fmla="*/ 13168 h 21600"/>
                <a:gd name="connsiteX19" fmla="*/ 12020 w 18750"/>
                <a:gd name="connsiteY19" fmla="*/ 9713 h 21600"/>
                <a:gd name="connsiteX20" fmla="*/ 13647 w 18750"/>
                <a:gd name="connsiteY20" fmla="*/ 11175 h 21600"/>
                <a:gd name="connsiteX21" fmla="*/ 13408 w 18750"/>
                <a:gd name="connsiteY21" fmla="*/ 12962 h 21600"/>
                <a:gd name="connsiteX22" fmla="*/ 16079 w 18750"/>
                <a:gd name="connsiteY22" fmla="*/ 17287 h 21600"/>
                <a:gd name="connsiteX23" fmla="*/ 18750 w 18750"/>
                <a:gd name="connsiteY23" fmla="*/ 12962 h 21600"/>
                <a:gd name="connsiteX24" fmla="*/ 16072 w 18750"/>
                <a:gd name="connsiteY24" fmla="*/ 8638 h 21600"/>
                <a:gd name="connsiteX25" fmla="*/ 6693 w 18750"/>
                <a:gd name="connsiteY25" fmla="*/ 10281 h 21600"/>
                <a:gd name="connsiteX26" fmla="*/ 5492 w 18750"/>
                <a:gd name="connsiteY26" fmla="*/ 10281 h 21600"/>
                <a:gd name="connsiteX27" fmla="*/ 4716 w 18750"/>
                <a:gd name="connsiteY27" fmla="*/ 6596 h 21600"/>
                <a:gd name="connsiteX28" fmla="*/ 5492 w 18750"/>
                <a:gd name="connsiteY28" fmla="*/ 2911 h 21600"/>
                <a:gd name="connsiteX29" fmla="*/ 6693 w 18750"/>
                <a:gd name="connsiteY29" fmla="*/ 2911 h 21600"/>
                <a:gd name="connsiteX30" fmla="*/ 7469 w 18750"/>
                <a:gd name="connsiteY30" fmla="*/ 6596 h 21600"/>
                <a:gd name="connsiteX31" fmla="*/ 6693 w 18750"/>
                <a:gd name="connsiteY31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2492 w 18750"/>
                <a:gd name="connsiteY6" fmla="*/ 6403 h 21600"/>
                <a:gd name="connsiteX7" fmla="*/ 4380 w 18750"/>
                <a:gd name="connsiteY7" fmla="*/ 6765 h 21600"/>
                <a:gd name="connsiteX8" fmla="*/ 6021 w 18750"/>
                <a:gd name="connsiteY8" fmla="*/ 11875 h 21600"/>
                <a:gd name="connsiteX9" fmla="*/ 4529 w 18750"/>
                <a:gd name="connsiteY9" fmla="*/ 14170 h 21600"/>
                <a:gd name="connsiteX10" fmla="*/ 2671 w 18750"/>
                <a:gd name="connsiteY10" fmla="*/ 12950 h 21600"/>
                <a:gd name="connsiteX11" fmla="*/ 0 w 18750"/>
                <a:gd name="connsiteY11" fmla="*/ 17275 h 21600"/>
                <a:gd name="connsiteX12" fmla="*/ 2671 w 18750"/>
                <a:gd name="connsiteY12" fmla="*/ 21600 h 21600"/>
                <a:gd name="connsiteX13" fmla="*/ 5342 w 18750"/>
                <a:gd name="connsiteY13" fmla="*/ 17275 h 21600"/>
                <a:gd name="connsiteX14" fmla="*/ 4678 w 18750"/>
                <a:gd name="connsiteY14" fmla="*/ 14424 h 21600"/>
                <a:gd name="connsiteX15" fmla="*/ 6185 w 18750"/>
                <a:gd name="connsiteY15" fmla="*/ 12105 h 21600"/>
                <a:gd name="connsiteX16" fmla="*/ 6103 w 18750"/>
                <a:gd name="connsiteY16" fmla="*/ 11972 h 21600"/>
                <a:gd name="connsiteX17" fmla="*/ 8439 w 18750"/>
                <a:gd name="connsiteY17" fmla="*/ 13168 h 21600"/>
                <a:gd name="connsiteX18" fmla="*/ 12020 w 18750"/>
                <a:gd name="connsiteY18" fmla="*/ 9713 h 21600"/>
                <a:gd name="connsiteX19" fmla="*/ 13647 w 18750"/>
                <a:gd name="connsiteY19" fmla="*/ 11175 h 21600"/>
                <a:gd name="connsiteX20" fmla="*/ 13408 w 18750"/>
                <a:gd name="connsiteY20" fmla="*/ 12962 h 21600"/>
                <a:gd name="connsiteX21" fmla="*/ 16079 w 18750"/>
                <a:gd name="connsiteY21" fmla="*/ 17287 h 21600"/>
                <a:gd name="connsiteX22" fmla="*/ 18750 w 18750"/>
                <a:gd name="connsiteY22" fmla="*/ 12962 h 21600"/>
                <a:gd name="connsiteX23" fmla="*/ 16072 w 18750"/>
                <a:gd name="connsiteY23" fmla="*/ 8638 h 21600"/>
                <a:gd name="connsiteX24" fmla="*/ 6693 w 18750"/>
                <a:gd name="connsiteY24" fmla="*/ 10281 h 21600"/>
                <a:gd name="connsiteX25" fmla="*/ 5492 w 18750"/>
                <a:gd name="connsiteY25" fmla="*/ 10281 h 21600"/>
                <a:gd name="connsiteX26" fmla="*/ 4716 w 18750"/>
                <a:gd name="connsiteY26" fmla="*/ 6596 h 21600"/>
                <a:gd name="connsiteX27" fmla="*/ 5492 w 18750"/>
                <a:gd name="connsiteY27" fmla="*/ 2911 h 21600"/>
                <a:gd name="connsiteX28" fmla="*/ 6693 w 18750"/>
                <a:gd name="connsiteY28" fmla="*/ 2911 h 21600"/>
                <a:gd name="connsiteX29" fmla="*/ 7469 w 18750"/>
                <a:gd name="connsiteY29" fmla="*/ 6596 h 21600"/>
                <a:gd name="connsiteX30" fmla="*/ 6693 w 18750"/>
                <a:gd name="connsiteY30" fmla="*/ 10281 h 21600"/>
                <a:gd name="connsiteX0" fmla="*/ 16072 w 18750"/>
                <a:gd name="connsiteY0" fmla="*/ 8638 h 21600"/>
                <a:gd name="connsiteX1" fmla="*/ 13744 w 18750"/>
                <a:gd name="connsiteY1" fmla="*/ 10848 h 21600"/>
                <a:gd name="connsiteX2" fmla="*/ 12117 w 18750"/>
                <a:gd name="connsiteY2" fmla="*/ 9387 h 21600"/>
                <a:gd name="connsiteX3" fmla="*/ 12505 w 18750"/>
                <a:gd name="connsiteY3" fmla="*/ 6584 h 21600"/>
                <a:gd name="connsiteX4" fmla="*/ 8439 w 18750"/>
                <a:gd name="connsiteY4" fmla="*/ 0 h 21600"/>
                <a:gd name="connsiteX5" fmla="*/ 4372 w 18750"/>
                <a:gd name="connsiteY5" fmla="*/ 6403 h 21600"/>
                <a:gd name="connsiteX6" fmla="*/ 4380 w 18750"/>
                <a:gd name="connsiteY6" fmla="*/ 6765 h 21600"/>
                <a:gd name="connsiteX7" fmla="*/ 6021 w 18750"/>
                <a:gd name="connsiteY7" fmla="*/ 11875 h 21600"/>
                <a:gd name="connsiteX8" fmla="*/ 4529 w 18750"/>
                <a:gd name="connsiteY8" fmla="*/ 14170 h 21600"/>
                <a:gd name="connsiteX9" fmla="*/ 2671 w 18750"/>
                <a:gd name="connsiteY9" fmla="*/ 12950 h 21600"/>
                <a:gd name="connsiteX10" fmla="*/ 0 w 18750"/>
                <a:gd name="connsiteY10" fmla="*/ 17275 h 21600"/>
                <a:gd name="connsiteX11" fmla="*/ 2671 w 18750"/>
                <a:gd name="connsiteY11" fmla="*/ 21600 h 21600"/>
                <a:gd name="connsiteX12" fmla="*/ 5342 w 18750"/>
                <a:gd name="connsiteY12" fmla="*/ 17275 h 21600"/>
                <a:gd name="connsiteX13" fmla="*/ 4678 w 18750"/>
                <a:gd name="connsiteY13" fmla="*/ 14424 h 21600"/>
                <a:gd name="connsiteX14" fmla="*/ 6185 w 18750"/>
                <a:gd name="connsiteY14" fmla="*/ 12105 h 21600"/>
                <a:gd name="connsiteX15" fmla="*/ 6103 w 18750"/>
                <a:gd name="connsiteY15" fmla="*/ 11972 h 21600"/>
                <a:gd name="connsiteX16" fmla="*/ 8439 w 18750"/>
                <a:gd name="connsiteY16" fmla="*/ 13168 h 21600"/>
                <a:gd name="connsiteX17" fmla="*/ 12020 w 18750"/>
                <a:gd name="connsiteY17" fmla="*/ 9713 h 21600"/>
                <a:gd name="connsiteX18" fmla="*/ 13647 w 18750"/>
                <a:gd name="connsiteY18" fmla="*/ 11175 h 21600"/>
                <a:gd name="connsiteX19" fmla="*/ 13408 w 18750"/>
                <a:gd name="connsiteY19" fmla="*/ 12962 h 21600"/>
                <a:gd name="connsiteX20" fmla="*/ 16079 w 18750"/>
                <a:gd name="connsiteY20" fmla="*/ 17287 h 21600"/>
                <a:gd name="connsiteX21" fmla="*/ 18750 w 18750"/>
                <a:gd name="connsiteY21" fmla="*/ 12962 h 21600"/>
                <a:gd name="connsiteX22" fmla="*/ 16072 w 18750"/>
                <a:gd name="connsiteY22" fmla="*/ 8638 h 21600"/>
                <a:gd name="connsiteX23" fmla="*/ 6693 w 18750"/>
                <a:gd name="connsiteY23" fmla="*/ 10281 h 21600"/>
                <a:gd name="connsiteX24" fmla="*/ 5492 w 18750"/>
                <a:gd name="connsiteY24" fmla="*/ 10281 h 21600"/>
                <a:gd name="connsiteX25" fmla="*/ 4716 w 18750"/>
                <a:gd name="connsiteY25" fmla="*/ 6596 h 21600"/>
                <a:gd name="connsiteX26" fmla="*/ 5492 w 18750"/>
                <a:gd name="connsiteY26" fmla="*/ 2911 h 21600"/>
                <a:gd name="connsiteX27" fmla="*/ 6693 w 18750"/>
                <a:gd name="connsiteY27" fmla="*/ 2911 h 21600"/>
                <a:gd name="connsiteX28" fmla="*/ 7469 w 18750"/>
                <a:gd name="connsiteY28" fmla="*/ 6596 h 21600"/>
                <a:gd name="connsiteX29" fmla="*/ 6693 w 18750"/>
                <a:gd name="connsiteY29" fmla="*/ 10281 h 21600"/>
                <a:gd name="connsiteX0" fmla="*/ 16112 w 18790"/>
                <a:gd name="connsiteY0" fmla="*/ 8638 h 21600"/>
                <a:gd name="connsiteX1" fmla="*/ 13784 w 18790"/>
                <a:gd name="connsiteY1" fmla="*/ 10848 h 21600"/>
                <a:gd name="connsiteX2" fmla="*/ 12157 w 18790"/>
                <a:gd name="connsiteY2" fmla="*/ 9387 h 21600"/>
                <a:gd name="connsiteX3" fmla="*/ 12545 w 18790"/>
                <a:gd name="connsiteY3" fmla="*/ 6584 h 21600"/>
                <a:gd name="connsiteX4" fmla="*/ 8479 w 18790"/>
                <a:gd name="connsiteY4" fmla="*/ 0 h 21600"/>
                <a:gd name="connsiteX5" fmla="*/ 4412 w 18790"/>
                <a:gd name="connsiteY5" fmla="*/ 6403 h 21600"/>
                <a:gd name="connsiteX6" fmla="*/ 4420 w 18790"/>
                <a:gd name="connsiteY6" fmla="*/ 6765 h 21600"/>
                <a:gd name="connsiteX7" fmla="*/ 6061 w 18790"/>
                <a:gd name="connsiteY7" fmla="*/ 11875 h 21600"/>
                <a:gd name="connsiteX8" fmla="*/ 4569 w 18790"/>
                <a:gd name="connsiteY8" fmla="*/ 14170 h 21600"/>
                <a:gd name="connsiteX9" fmla="*/ 40 w 18790"/>
                <a:gd name="connsiteY9" fmla="*/ 17275 h 21600"/>
                <a:gd name="connsiteX10" fmla="*/ 2711 w 18790"/>
                <a:gd name="connsiteY10" fmla="*/ 21600 h 21600"/>
                <a:gd name="connsiteX11" fmla="*/ 5382 w 18790"/>
                <a:gd name="connsiteY11" fmla="*/ 17275 h 21600"/>
                <a:gd name="connsiteX12" fmla="*/ 4718 w 18790"/>
                <a:gd name="connsiteY12" fmla="*/ 14424 h 21600"/>
                <a:gd name="connsiteX13" fmla="*/ 6225 w 18790"/>
                <a:gd name="connsiteY13" fmla="*/ 12105 h 21600"/>
                <a:gd name="connsiteX14" fmla="*/ 6143 w 18790"/>
                <a:gd name="connsiteY14" fmla="*/ 11972 h 21600"/>
                <a:gd name="connsiteX15" fmla="*/ 8479 w 18790"/>
                <a:gd name="connsiteY15" fmla="*/ 13168 h 21600"/>
                <a:gd name="connsiteX16" fmla="*/ 12060 w 18790"/>
                <a:gd name="connsiteY16" fmla="*/ 9713 h 21600"/>
                <a:gd name="connsiteX17" fmla="*/ 13687 w 18790"/>
                <a:gd name="connsiteY17" fmla="*/ 11175 h 21600"/>
                <a:gd name="connsiteX18" fmla="*/ 13448 w 18790"/>
                <a:gd name="connsiteY18" fmla="*/ 12962 h 21600"/>
                <a:gd name="connsiteX19" fmla="*/ 16119 w 18790"/>
                <a:gd name="connsiteY19" fmla="*/ 17287 h 21600"/>
                <a:gd name="connsiteX20" fmla="*/ 18790 w 18790"/>
                <a:gd name="connsiteY20" fmla="*/ 12962 h 21600"/>
                <a:gd name="connsiteX21" fmla="*/ 16112 w 18790"/>
                <a:gd name="connsiteY21" fmla="*/ 8638 h 21600"/>
                <a:gd name="connsiteX22" fmla="*/ 6733 w 18790"/>
                <a:gd name="connsiteY22" fmla="*/ 10281 h 21600"/>
                <a:gd name="connsiteX23" fmla="*/ 5532 w 18790"/>
                <a:gd name="connsiteY23" fmla="*/ 10281 h 21600"/>
                <a:gd name="connsiteX24" fmla="*/ 4756 w 18790"/>
                <a:gd name="connsiteY24" fmla="*/ 6596 h 21600"/>
                <a:gd name="connsiteX25" fmla="*/ 5532 w 18790"/>
                <a:gd name="connsiteY25" fmla="*/ 2911 h 21600"/>
                <a:gd name="connsiteX26" fmla="*/ 6733 w 18790"/>
                <a:gd name="connsiteY26" fmla="*/ 2911 h 21600"/>
                <a:gd name="connsiteX27" fmla="*/ 7509 w 18790"/>
                <a:gd name="connsiteY27" fmla="*/ 6596 h 21600"/>
                <a:gd name="connsiteX28" fmla="*/ 6733 w 18790"/>
                <a:gd name="connsiteY28" fmla="*/ 10281 h 21600"/>
                <a:gd name="connsiteX0" fmla="*/ 13410 w 16088"/>
                <a:gd name="connsiteY0" fmla="*/ 8638 h 21600"/>
                <a:gd name="connsiteX1" fmla="*/ 11082 w 16088"/>
                <a:gd name="connsiteY1" fmla="*/ 10848 h 21600"/>
                <a:gd name="connsiteX2" fmla="*/ 9455 w 16088"/>
                <a:gd name="connsiteY2" fmla="*/ 9387 h 21600"/>
                <a:gd name="connsiteX3" fmla="*/ 9843 w 16088"/>
                <a:gd name="connsiteY3" fmla="*/ 6584 h 21600"/>
                <a:gd name="connsiteX4" fmla="*/ 5777 w 16088"/>
                <a:gd name="connsiteY4" fmla="*/ 0 h 21600"/>
                <a:gd name="connsiteX5" fmla="*/ 1710 w 16088"/>
                <a:gd name="connsiteY5" fmla="*/ 6403 h 21600"/>
                <a:gd name="connsiteX6" fmla="*/ 1718 w 16088"/>
                <a:gd name="connsiteY6" fmla="*/ 6765 h 21600"/>
                <a:gd name="connsiteX7" fmla="*/ 3359 w 16088"/>
                <a:gd name="connsiteY7" fmla="*/ 11875 h 21600"/>
                <a:gd name="connsiteX8" fmla="*/ 1867 w 16088"/>
                <a:gd name="connsiteY8" fmla="*/ 14170 h 21600"/>
                <a:gd name="connsiteX9" fmla="*/ 9 w 16088"/>
                <a:gd name="connsiteY9" fmla="*/ 21600 h 21600"/>
                <a:gd name="connsiteX10" fmla="*/ 2680 w 16088"/>
                <a:gd name="connsiteY10" fmla="*/ 17275 h 21600"/>
                <a:gd name="connsiteX11" fmla="*/ 2016 w 16088"/>
                <a:gd name="connsiteY11" fmla="*/ 14424 h 21600"/>
                <a:gd name="connsiteX12" fmla="*/ 3523 w 16088"/>
                <a:gd name="connsiteY12" fmla="*/ 12105 h 21600"/>
                <a:gd name="connsiteX13" fmla="*/ 3441 w 16088"/>
                <a:gd name="connsiteY13" fmla="*/ 11972 h 21600"/>
                <a:gd name="connsiteX14" fmla="*/ 5777 w 16088"/>
                <a:gd name="connsiteY14" fmla="*/ 13168 h 21600"/>
                <a:gd name="connsiteX15" fmla="*/ 9358 w 16088"/>
                <a:gd name="connsiteY15" fmla="*/ 9713 h 21600"/>
                <a:gd name="connsiteX16" fmla="*/ 10985 w 16088"/>
                <a:gd name="connsiteY16" fmla="*/ 11175 h 21600"/>
                <a:gd name="connsiteX17" fmla="*/ 10746 w 16088"/>
                <a:gd name="connsiteY17" fmla="*/ 12962 h 21600"/>
                <a:gd name="connsiteX18" fmla="*/ 13417 w 16088"/>
                <a:gd name="connsiteY18" fmla="*/ 17287 h 21600"/>
                <a:gd name="connsiteX19" fmla="*/ 16088 w 16088"/>
                <a:gd name="connsiteY19" fmla="*/ 12962 h 21600"/>
                <a:gd name="connsiteX20" fmla="*/ 13410 w 16088"/>
                <a:gd name="connsiteY20" fmla="*/ 8638 h 21600"/>
                <a:gd name="connsiteX21" fmla="*/ 4031 w 16088"/>
                <a:gd name="connsiteY21" fmla="*/ 10281 h 21600"/>
                <a:gd name="connsiteX22" fmla="*/ 2830 w 16088"/>
                <a:gd name="connsiteY22" fmla="*/ 10281 h 21600"/>
                <a:gd name="connsiteX23" fmla="*/ 2054 w 16088"/>
                <a:gd name="connsiteY23" fmla="*/ 6596 h 21600"/>
                <a:gd name="connsiteX24" fmla="*/ 2830 w 16088"/>
                <a:gd name="connsiteY24" fmla="*/ 2911 h 21600"/>
                <a:gd name="connsiteX25" fmla="*/ 4031 w 16088"/>
                <a:gd name="connsiteY25" fmla="*/ 2911 h 21600"/>
                <a:gd name="connsiteX26" fmla="*/ 4807 w 16088"/>
                <a:gd name="connsiteY26" fmla="*/ 6596 h 21600"/>
                <a:gd name="connsiteX27" fmla="*/ 4031 w 16088"/>
                <a:gd name="connsiteY27" fmla="*/ 10281 h 21600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970 w 14378"/>
                <a:gd name="connsiteY9" fmla="*/ 17275 h 17287"/>
                <a:gd name="connsiteX10" fmla="*/ 306 w 14378"/>
                <a:gd name="connsiteY10" fmla="*/ 14424 h 17287"/>
                <a:gd name="connsiteX11" fmla="*/ 1813 w 14378"/>
                <a:gd name="connsiteY11" fmla="*/ 12105 h 17287"/>
                <a:gd name="connsiteX12" fmla="*/ 1731 w 14378"/>
                <a:gd name="connsiteY12" fmla="*/ 11972 h 17287"/>
                <a:gd name="connsiteX13" fmla="*/ 4067 w 14378"/>
                <a:gd name="connsiteY13" fmla="*/ 13168 h 17287"/>
                <a:gd name="connsiteX14" fmla="*/ 7648 w 14378"/>
                <a:gd name="connsiteY14" fmla="*/ 9713 h 17287"/>
                <a:gd name="connsiteX15" fmla="*/ 9275 w 14378"/>
                <a:gd name="connsiteY15" fmla="*/ 11175 h 17287"/>
                <a:gd name="connsiteX16" fmla="*/ 9036 w 14378"/>
                <a:gd name="connsiteY16" fmla="*/ 12962 h 17287"/>
                <a:gd name="connsiteX17" fmla="*/ 11707 w 14378"/>
                <a:gd name="connsiteY17" fmla="*/ 17287 h 17287"/>
                <a:gd name="connsiteX18" fmla="*/ 14378 w 14378"/>
                <a:gd name="connsiteY18" fmla="*/ 12962 h 17287"/>
                <a:gd name="connsiteX19" fmla="*/ 11700 w 14378"/>
                <a:gd name="connsiteY19" fmla="*/ 8638 h 17287"/>
                <a:gd name="connsiteX20" fmla="*/ 2321 w 14378"/>
                <a:gd name="connsiteY20" fmla="*/ 10281 h 17287"/>
                <a:gd name="connsiteX21" fmla="*/ 1120 w 14378"/>
                <a:gd name="connsiteY21" fmla="*/ 10281 h 17287"/>
                <a:gd name="connsiteX22" fmla="*/ 344 w 14378"/>
                <a:gd name="connsiteY22" fmla="*/ 6596 h 17287"/>
                <a:gd name="connsiteX23" fmla="*/ 1120 w 14378"/>
                <a:gd name="connsiteY23" fmla="*/ 2911 h 17287"/>
                <a:gd name="connsiteX24" fmla="*/ 2321 w 14378"/>
                <a:gd name="connsiteY24" fmla="*/ 2911 h 17287"/>
                <a:gd name="connsiteX25" fmla="*/ 3097 w 14378"/>
                <a:gd name="connsiteY25" fmla="*/ 6596 h 17287"/>
                <a:gd name="connsiteX26" fmla="*/ 2321 w 14378"/>
                <a:gd name="connsiteY26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306 w 14378"/>
                <a:gd name="connsiteY9" fmla="*/ 14424 h 17287"/>
                <a:gd name="connsiteX10" fmla="*/ 1813 w 14378"/>
                <a:gd name="connsiteY10" fmla="*/ 12105 h 17287"/>
                <a:gd name="connsiteX11" fmla="*/ 1731 w 14378"/>
                <a:gd name="connsiteY11" fmla="*/ 11972 h 17287"/>
                <a:gd name="connsiteX12" fmla="*/ 4067 w 14378"/>
                <a:gd name="connsiteY12" fmla="*/ 13168 h 17287"/>
                <a:gd name="connsiteX13" fmla="*/ 7648 w 14378"/>
                <a:gd name="connsiteY13" fmla="*/ 9713 h 17287"/>
                <a:gd name="connsiteX14" fmla="*/ 9275 w 14378"/>
                <a:gd name="connsiteY14" fmla="*/ 11175 h 17287"/>
                <a:gd name="connsiteX15" fmla="*/ 9036 w 14378"/>
                <a:gd name="connsiteY15" fmla="*/ 12962 h 17287"/>
                <a:gd name="connsiteX16" fmla="*/ 11707 w 14378"/>
                <a:gd name="connsiteY16" fmla="*/ 17287 h 17287"/>
                <a:gd name="connsiteX17" fmla="*/ 14378 w 14378"/>
                <a:gd name="connsiteY17" fmla="*/ 12962 h 17287"/>
                <a:gd name="connsiteX18" fmla="*/ 11700 w 14378"/>
                <a:gd name="connsiteY18" fmla="*/ 8638 h 17287"/>
                <a:gd name="connsiteX19" fmla="*/ 2321 w 14378"/>
                <a:gd name="connsiteY19" fmla="*/ 10281 h 17287"/>
                <a:gd name="connsiteX20" fmla="*/ 1120 w 14378"/>
                <a:gd name="connsiteY20" fmla="*/ 10281 h 17287"/>
                <a:gd name="connsiteX21" fmla="*/ 344 w 14378"/>
                <a:gd name="connsiteY21" fmla="*/ 6596 h 17287"/>
                <a:gd name="connsiteX22" fmla="*/ 1120 w 14378"/>
                <a:gd name="connsiteY22" fmla="*/ 2911 h 17287"/>
                <a:gd name="connsiteX23" fmla="*/ 2321 w 14378"/>
                <a:gd name="connsiteY23" fmla="*/ 2911 h 17287"/>
                <a:gd name="connsiteX24" fmla="*/ 3097 w 14378"/>
                <a:gd name="connsiteY24" fmla="*/ 6596 h 17287"/>
                <a:gd name="connsiteX25" fmla="*/ 2321 w 14378"/>
                <a:gd name="connsiteY25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57 w 14378"/>
                <a:gd name="connsiteY8" fmla="*/ 14170 h 17287"/>
                <a:gd name="connsiteX9" fmla="*/ 1813 w 14378"/>
                <a:gd name="connsiteY9" fmla="*/ 12105 h 17287"/>
                <a:gd name="connsiteX10" fmla="*/ 1731 w 14378"/>
                <a:gd name="connsiteY10" fmla="*/ 11972 h 17287"/>
                <a:gd name="connsiteX11" fmla="*/ 4067 w 14378"/>
                <a:gd name="connsiteY11" fmla="*/ 13168 h 17287"/>
                <a:gd name="connsiteX12" fmla="*/ 7648 w 14378"/>
                <a:gd name="connsiteY12" fmla="*/ 9713 h 17287"/>
                <a:gd name="connsiteX13" fmla="*/ 9275 w 14378"/>
                <a:gd name="connsiteY13" fmla="*/ 11175 h 17287"/>
                <a:gd name="connsiteX14" fmla="*/ 9036 w 14378"/>
                <a:gd name="connsiteY14" fmla="*/ 12962 h 17287"/>
                <a:gd name="connsiteX15" fmla="*/ 11707 w 14378"/>
                <a:gd name="connsiteY15" fmla="*/ 17287 h 17287"/>
                <a:gd name="connsiteX16" fmla="*/ 14378 w 14378"/>
                <a:gd name="connsiteY16" fmla="*/ 12962 h 17287"/>
                <a:gd name="connsiteX17" fmla="*/ 11700 w 14378"/>
                <a:gd name="connsiteY17" fmla="*/ 8638 h 17287"/>
                <a:gd name="connsiteX18" fmla="*/ 2321 w 14378"/>
                <a:gd name="connsiteY18" fmla="*/ 10281 h 17287"/>
                <a:gd name="connsiteX19" fmla="*/ 1120 w 14378"/>
                <a:gd name="connsiteY19" fmla="*/ 10281 h 17287"/>
                <a:gd name="connsiteX20" fmla="*/ 344 w 14378"/>
                <a:gd name="connsiteY20" fmla="*/ 6596 h 17287"/>
                <a:gd name="connsiteX21" fmla="*/ 1120 w 14378"/>
                <a:gd name="connsiteY21" fmla="*/ 2911 h 17287"/>
                <a:gd name="connsiteX22" fmla="*/ 2321 w 14378"/>
                <a:gd name="connsiteY22" fmla="*/ 2911 h 17287"/>
                <a:gd name="connsiteX23" fmla="*/ 3097 w 14378"/>
                <a:gd name="connsiteY23" fmla="*/ 6596 h 17287"/>
                <a:gd name="connsiteX24" fmla="*/ 2321 w 14378"/>
                <a:gd name="connsiteY24" fmla="*/ 10281 h 17287"/>
                <a:gd name="connsiteX0" fmla="*/ 11700 w 14378"/>
                <a:gd name="connsiteY0" fmla="*/ 8638 h 17287"/>
                <a:gd name="connsiteX1" fmla="*/ 9372 w 14378"/>
                <a:gd name="connsiteY1" fmla="*/ 10848 h 17287"/>
                <a:gd name="connsiteX2" fmla="*/ 7745 w 14378"/>
                <a:gd name="connsiteY2" fmla="*/ 9387 h 17287"/>
                <a:gd name="connsiteX3" fmla="*/ 8133 w 14378"/>
                <a:gd name="connsiteY3" fmla="*/ 6584 h 17287"/>
                <a:gd name="connsiteX4" fmla="*/ 4067 w 14378"/>
                <a:gd name="connsiteY4" fmla="*/ 0 h 17287"/>
                <a:gd name="connsiteX5" fmla="*/ 0 w 14378"/>
                <a:gd name="connsiteY5" fmla="*/ 6403 h 17287"/>
                <a:gd name="connsiteX6" fmla="*/ 8 w 14378"/>
                <a:gd name="connsiteY6" fmla="*/ 6765 h 17287"/>
                <a:gd name="connsiteX7" fmla="*/ 1649 w 14378"/>
                <a:gd name="connsiteY7" fmla="*/ 11875 h 17287"/>
                <a:gd name="connsiteX8" fmla="*/ 1813 w 14378"/>
                <a:gd name="connsiteY8" fmla="*/ 12105 h 17287"/>
                <a:gd name="connsiteX9" fmla="*/ 1731 w 14378"/>
                <a:gd name="connsiteY9" fmla="*/ 11972 h 17287"/>
                <a:gd name="connsiteX10" fmla="*/ 4067 w 14378"/>
                <a:gd name="connsiteY10" fmla="*/ 13168 h 17287"/>
                <a:gd name="connsiteX11" fmla="*/ 7648 w 14378"/>
                <a:gd name="connsiteY11" fmla="*/ 9713 h 17287"/>
                <a:gd name="connsiteX12" fmla="*/ 9275 w 14378"/>
                <a:gd name="connsiteY12" fmla="*/ 11175 h 17287"/>
                <a:gd name="connsiteX13" fmla="*/ 9036 w 14378"/>
                <a:gd name="connsiteY13" fmla="*/ 12962 h 17287"/>
                <a:gd name="connsiteX14" fmla="*/ 11707 w 14378"/>
                <a:gd name="connsiteY14" fmla="*/ 17287 h 17287"/>
                <a:gd name="connsiteX15" fmla="*/ 14378 w 14378"/>
                <a:gd name="connsiteY15" fmla="*/ 12962 h 17287"/>
                <a:gd name="connsiteX16" fmla="*/ 11700 w 14378"/>
                <a:gd name="connsiteY16" fmla="*/ 8638 h 17287"/>
                <a:gd name="connsiteX17" fmla="*/ 2321 w 14378"/>
                <a:gd name="connsiteY17" fmla="*/ 10281 h 17287"/>
                <a:gd name="connsiteX18" fmla="*/ 1120 w 14378"/>
                <a:gd name="connsiteY18" fmla="*/ 10281 h 17287"/>
                <a:gd name="connsiteX19" fmla="*/ 344 w 14378"/>
                <a:gd name="connsiteY19" fmla="*/ 6596 h 17287"/>
                <a:gd name="connsiteX20" fmla="*/ 1120 w 14378"/>
                <a:gd name="connsiteY20" fmla="*/ 2911 h 17287"/>
                <a:gd name="connsiteX21" fmla="*/ 2321 w 14378"/>
                <a:gd name="connsiteY21" fmla="*/ 2911 h 17287"/>
                <a:gd name="connsiteX22" fmla="*/ 3097 w 14378"/>
                <a:gd name="connsiteY22" fmla="*/ 6596 h 17287"/>
                <a:gd name="connsiteX23" fmla="*/ 2321 w 14378"/>
                <a:gd name="connsiteY23" fmla="*/ 10281 h 17287"/>
                <a:gd name="connsiteX0" fmla="*/ 11700 w 14378"/>
                <a:gd name="connsiteY0" fmla="*/ 8638 h 13359"/>
                <a:gd name="connsiteX1" fmla="*/ 9372 w 14378"/>
                <a:gd name="connsiteY1" fmla="*/ 10848 h 13359"/>
                <a:gd name="connsiteX2" fmla="*/ 7745 w 14378"/>
                <a:gd name="connsiteY2" fmla="*/ 9387 h 13359"/>
                <a:gd name="connsiteX3" fmla="*/ 8133 w 14378"/>
                <a:gd name="connsiteY3" fmla="*/ 6584 h 13359"/>
                <a:gd name="connsiteX4" fmla="*/ 4067 w 14378"/>
                <a:gd name="connsiteY4" fmla="*/ 0 h 13359"/>
                <a:gd name="connsiteX5" fmla="*/ 0 w 14378"/>
                <a:gd name="connsiteY5" fmla="*/ 6403 h 13359"/>
                <a:gd name="connsiteX6" fmla="*/ 8 w 14378"/>
                <a:gd name="connsiteY6" fmla="*/ 6765 h 13359"/>
                <a:gd name="connsiteX7" fmla="*/ 1649 w 14378"/>
                <a:gd name="connsiteY7" fmla="*/ 11875 h 13359"/>
                <a:gd name="connsiteX8" fmla="*/ 1813 w 14378"/>
                <a:gd name="connsiteY8" fmla="*/ 12105 h 13359"/>
                <a:gd name="connsiteX9" fmla="*/ 1731 w 14378"/>
                <a:gd name="connsiteY9" fmla="*/ 11972 h 13359"/>
                <a:gd name="connsiteX10" fmla="*/ 4067 w 14378"/>
                <a:gd name="connsiteY10" fmla="*/ 13168 h 13359"/>
                <a:gd name="connsiteX11" fmla="*/ 7648 w 14378"/>
                <a:gd name="connsiteY11" fmla="*/ 9713 h 13359"/>
                <a:gd name="connsiteX12" fmla="*/ 9275 w 14378"/>
                <a:gd name="connsiteY12" fmla="*/ 11175 h 13359"/>
                <a:gd name="connsiteX13" fmla="*/ 9036 w 14378"/>
                <a:gd name="connsiteY13" fmla="*/ 12962 h 13359"/>
                <a:gd name="connsiteX14" fmla="*/ 14378 w 14378"/>
                <a:gd name="connsiteY14" fmla="*/ 12962 h 13359"/>
                <a:gd name="connsiteX15" fmla="*/ 11700 w 14378"/>
                <a:gd name="connsiteY15" fmla="*/ 8638 h 13359"/>
                <a:gd name="connsiteX16" fmla="*/ 2321 w 14378"/>
                <a:gd name="connsiteY16" fmla="*/ 10281 h 13359"/>
                <a:gd name="connsiteX17" fmla="*/ 1120 w 14378"/>
                <a:gd name="connsiteY17" fmla="*/ 10281 h 13359"/>
                <a:gd name="connsiteX18" fmla="*/ 344 w 14378"/>
                <a:gd name="connsiteY18" fmla="*/ 6596 h 13359"/>
                <a:gd name="connsiteX19" fmla="*/ 1120 w 14378"/>
                <a:gd name="connsiteY19" fmla="*/ 2911 h 13359"/>
                <a:gd name="connsiteX20" fmla="*/ 2321 w 14378"/>
                <a:gd name="connsiteY20" fmla="*/ 2911 h 13359"/>
                <a:gd name="connsiteX21" fmla="*/ 3097 w 14378"/>
                <a:gd name="connsiteY21" fmla="*/ 6596 h 13359"/>
                <a:gd name="connsiteX22" fmla="*/ 2321 w 14378"/>
                <a:gd name="connsiteY22" fmla="*/ 10281 h 13359"/>
                <a:gd name="connsiteX0" fmla="*/ 11700 w 11700"/>
                <a:gd name="connsiteY0" fmla="*/ 8638 h 13168"/>
                <a:gd name="connsiteX1" fmla="*/ 9372 w 11700"/>
                <a:gd name="connsiteY1" fmla="*/ 10848 h 13168"/>
                <a:gd name="connsiteX2" fmla="*/ 7745 w 11700"/>
                <a:gd name="connsiteY2" fmla="*/ 9387 h 13168"/>
                <a:gd name="connsiteX3" fmla="*/ 8133 w 11700"/>
                <a:gd name="connsiteY3" fmla="*/ 6584 h 13168"/>
                <a:gd name="connsiteX4" fmla="*/ 4067 w 11700"/>
                <a:gd name="connsiteY4" fmla="*/ 0 h 13168"/>
                <a:gd name="connsiteX5" fmla="*/ 0 w 11700"/>
                <a:gd name="connsiteY5" fmla="*/ 6403 h 13168"/>
                <a:gd name="connsiteX6" fmla="*/ 8 w 11700"/>
                <a:gd name="connsiteY6" fmla="*/ 6765 h 13168"/>
                <a:gd name="connsiteX7" fmla="*/ 1649 w 11700"/>
                <a:gd name="connsiteY7" fmla="*/ 11875 h 13168"/>
                <a:gd name="connsiteX8" fmla="*/ 1813 w 11700"/>
                <a:gd name="connsiteY8" fmla="*/ 12105 h 13168"/>
                <a:gd name="connsiteX9" fmla="*/ 1731 w 11700"/>
                <a:gd name="connsiteY9" fmla="*/ 11972 h 13168"/>
                <a:gd name="connsiteX10" fmla="*/ 4067 w 11700"/>
                <a:gd name="connsiteY10" fmla="*/ 13168 h 13168"/>
                <a:gd name="connsiteX11" fmla="*/ 7648 w 11700"/>
                <a:gd name="connsiteY11" fmla="*/ 9713 h 13168"/>
                <a:gd name="connsiteX12" fmla="*/ 9275 w 11700"/>
                <a:gd name="connsiteY12" fmla="*/ 11175 h 13168"/>
                <a:gd name="connsiteX13" fmla="*/ 9036 w 11700"/>
                <a:gd name="connsiteY13" fmla="*/ 12962 h 13168"/>
                <a:gd name="connsiteX14" fmla="*/ 11700 w 11700"/>
                <a:gd name="connsiteY14" fmla="*/ 8638 h 13168"/>
                <a:gd name="connsiteX15" fmla="*/ 2321 w 11700"/>
                <a:gd name="connsiteY15" fmla="*/ 10281 h 13168"/>
                <a:gd name="connsiteX16" fmla="*/ 1120 w 11700"/>
                <a:gd name="connsiteY16" fmla="*/ 10281 h 13168"/>
                <a:gd name="connsiteX17" fmla="*/ 344 w 11700"/>
                <a:gd name="connsiteY17" fmla="*/ 6596 h 13168"/>
                <a:gd name="connsiteX18" fmla="*/ 1120 w 11700"/>
                <a:gd name="connsiteY18" fmla="*/ 2911 h 13168"/>
                <a:gd name="connsiteX19" fmla="*/ 2321 w 11700"/>
                <a:gd name="connsiteY19" fmla="*/ 2911 h 13168"/>
                <a:gd name="connsiteX20" fmla="*/ 3097 w 11700"/>
                <a:gd name="connsiteY20" fmla="*/ 6596 h 13168"/>
                <a:gd name="connsiteX21" fmla="*/ 2321 w 11700"/>
                <a:gd name="connsiteY21" fmla="*/ 10281 h 13168"/>
                <a:gd name="connsiteX0" fmla="*/ 9036 w 9422"/>
                <a:gd name="connsiteY0" fmla="*/ 12962 h 13168"/>
                <a:gd name="connsiteX1" fmla="*/ 9372 w 9422"/>
                <a:gd name="connsiteY1" fmla="*/ 10848 h 13168"/>
                <a:gd name="connsiteX2" fmla="*/ 7745 w 9422"/>
                <a:gd name="connsiteY2" fmla="*/ 9387 h 13168"/>
                <a:gd name="connsiteX3" fmla="*/ 8133 w 9422"/>
                <a:gd name="connsiteY3" fmla="*/ 6584 h 13168"/>
                <a:gd name="connsiteX4" fmla="*/ 4067 w 9422"/>
                <a:gd name="connsiteY4" fmla="*/ 0 h 13168"/>
                <a:gd name="connsiteX5" fmla="*/ 0 w 9422"/>
                <a:gd name="connsiteY5" fmla="*/ 6403 h 13168"/>
                <a:gd name="connsiteX6" fmla="*/ 8 w 9422"/>
                <a:gd name="connsiteY6" fmla="*/ 6765 h 13168"/>
                <a:gd name="connsiteX7" fmla="*/ 1649 w 9422"/>
                <a:gd name="connsiteY7" fmla="*/ 11875 h 13168"/>
                <a:gd name="connsiteX8" fmla="*/ 1813 w 9422"/>
                <a:gd name="connsiteY8" fmla="*/ 12105 h 13168"/>
                <a:gd name="connsiteX9" fmla="*/ 1731 w 9422"/>
                <a:gd name="connsiteY9" fmla="*/ 11972 h 13168"/>
                <a:gd name="connsiteX10" fmla="*/ 4067 w 9422"/>
                <a:gd name="connsiteY10" fmla="*/ 13168 h 13168"/>
                <a:gd name="connsiteX11" fmla="*/ 7648 w 9422"/>
                <a:gd name="connsiteY11" fmla="*/ 9713 h 13168"/>
                <a:gd name="connsiteX12" fmla="*/ 9275 w 9422"/>
                <a:gd name="connsiteY12" fmla="*/ 11175 h 13168"/>
                <a:gd name="connsiteX13" fmla="*/ 9036 w 9422"/>
                <a:gd name="connsiteY13" fmla="*/ 12962 h 13168"/>
                <a:gd name="connsiteX14" fmla="*/ 2321 w 9422"/>
                <a:gd name="connsiteY14" fmla="*/ 10281 h 13168"/>
                <a:gd name="connsiteX15" fmla="*/ 1120 w 9422"/>
                <a:gd name="connsiteY15" fmla="*/ 10281 h 13168"/>
                <a:gd name="connsiteX16" fmla="*/ 344 w 9422"/>
                <a:gd name="connsiteY16" fmla="*/ 6596 h 13168"/>
                <a:gd name="connsiteX17" fmla="*/ 1120 w 9422"/>
                <a:gd name="connsiteY17" fmla="*/ 2911 h 13168"/>
                <a:gd name="connsiteX18" fmla="*/ 2321 w 9422"/>
                <a:gd name="connsiteY18" fmla="*/ 2911 h 13168"/>
                <a:gd name="connsiteX19" fmla="*/ 3097 w 9422"/>
                <a:gd name="connsiteY19" fmla="*/ 6596 h 13168"/>
                <a:gd name="connsiteX20" fmla="*/ 2321 w 9422"/>
                <a:gd name="connsiteY20" fmla="*/ 10281 h 13168"/>
                <a:gd name="connsiteX0" fmla="*/ 9844 w 10116"/>
                <a:gd name="connsiteY0" fmla="*/ 8486 h 10000"/>
                <a:gd name="connsiteX1" fmla="*/ 9947 w 10116"/>
                <a:gd name="connsiteY1" fmla="*/ 8238 h 10000"/>
                <a:gd name="connsiteX2" fmla="*/ 8220 w 10116"/>
                <a:gd name="connsiteY2" fmla="*/ 7129 h 10000"/>
                <a:gd name="connsiteX3" fmla="*/ 8632 w 10116"/>
                <a:gd name="connsiteY3" fmla="*/ 5000 h 10000"/>
                <a:gd name="connsiteX4" fmla="*/ 4316 w 10116"/>
                <a:gd name="connsiteY4" fmla="*/ 0 h 10000"/>
                <a:gd name="connsiteX5" fmla="*/ 0 w 10116"/>
                <a:gd name="connsiteY5" fmla="*/ 4863 h 10000"/>
                <a:gd name="connsiteX6" fmla="*/ 8 w 10116"/>
                <a:gd name="connsiteY6" fmla="*/ 5137 h 10000"/>
                <a:gd name="connsiteX7" fmla="*/ 1750 w 10116"/>
                <a:gd name="connsiteY7" fmla="*/ 9018 h 10000"/>
                <a:gd name="connsiteX8" fmla="*/ 1924 w 10116"/>
                <a:gd name="connsiteY8" fmla="*/ 9193 h 10000"/>
                <a:gd name="connsiteX9" fmla="*/ 1837 w 10116"/>
                <a:gd name="connsiteY9" fmla="*/ 9092 h 10000"/>
                <a:gd name="connsiteX10" fmla="*/ 4316 w 10116"/>
                <a:gd name="connsiteY10" fmla="*/ 10000 h 10000"/>
                <a:gd name="connsiteX11" fmla="*/ 8117 w 10116"/>
                <a:gd name="connsiteY11" fmla="*/ 7376 h 10000"/>
                <a:gd name="connsiteX12" fmla="*/ 9844 w 10116"/>
                <a:gd name="connsiteY12" fmla="*/ 8486 h 10000"/>
                <a:gd name="connsiteX13" fmla="*/ 2463 w 10116"/>
                <a:gd name="connsiteY13" fmla="*/ 7808 h 10000"/>
                <a:gd name="connsiteX14" fmla="*/ 1189 w 10116"/>
                <a:gd name="connsiteY14" fmla="*/ 7808 h 10000"/>
                <a:gd name="connsiteX15" fmla="*/ 365 w 10116"/>
                <a:gd name="connsiteY15" fmla="*/ 5009 h 10000"/>
                <a:gd name="connsiteX16" fmla="*/ 1189 w 10116"/>
                <a:gd name="connsiteY16" fmla="*/ 2211 h 10000"/>
                <a:gd name="connsiteX17" fmla="*/ 2463 w 10116"/>
                <a:gd name="connsiteY17" fmla="*/ 2211 h 10000"/>
                <a:gd name="connsiteX18" fmla="*/ 3287 w 10116"/>
                <a:gd name="connsiteY18" fmla="*/ 5009 h 10000"/>
                <a:gd name="connsiteX19" fmla="*/ 2463 w 10116"/>
                <a:gd name="connsiteY19" fmla="*/ 7808 h 10000"/>
                <a:gd name="connsiteX0" fmla="*/ 8117 w 9947"/>
                <a:gd name="connsiteY0" fmla="*/ 7376 h 10000"/>
                <a:gd name="connsiteX1" fmla="*/ 9947 w 9947"/>
                <a:gd name="connsiteY1" fmla="*/ 8238 h 10000"/>
                <a:gd name="connsiteX2" fmla="*/ 8220 w 9947"/>
                <a:gd name="connsiteY2" fmla="*/ 7129 h 10000"/>
                <a:gd name="connsiteX3" fmla="*/ 8632 w 9947"/>
                <a:gd name="connsiteY3" fmla="*/ 5000 h 10000"/>
                <a:gd name="connsiteX4" fmla="*/ 4316 w 9947"/>
                <a:gd name="connsiteY4" fmla="*/ 0 h 10000"/>
                <a:gd name="connsiteX5" fmla="*/ 0 w 9947"/>
                <a:gd name="connsiteY5" fmla="*/ 4863 h 10000"/>
                <a:gd name="connsiteX6" fmla="*/ 8 w 9947"/>
                <a:gd name="connsiteY6" fmla="*/ 5137 h 10000"/>
                <a:gd name="connsiteX7" fmla="*/ 1750 w 9947"/>
                <a:gd name="connsiteY7" fmla="*/ 9018 h 10000"/>
                <a:gd name="connsiteX8" fmla="*/ 1924 w 9947"/>
                <a:gd name="connsiteY8" fmla="*/ 9193 h 10000"/>
                <a:gd name="connsiteX9" fmla="*/ 1837 w 9947"/>
                <a:gd name="connsiteY9" fmla="*/ 9092 h 10000"/>
                <a:gd name="connsiteX10" fmla="*/ 4316 w 9947"/>
                <a:gd name="connsiteY10" fmla="*/ 10000 h 10000"/>
                <a:gd name="connsiteX11" fmla="*/ 8117 w 9947"/>
                <a:gd name="connsiteY11" fmla="*/ 7376 h 10000"/>
                <a:gd name="connsiteX12" fmla="*/ 2463 w 9947"/>
                <a:gd name="connsiteY12" fmla="*/ 7808 h 10000"/>
                <a:gd name="connsiteX13" fmla="*/ 1189 w 9947"/>
                <a:gd name="connsiteY13" fmla="*/ 7808 h 10000"/>
                <a:gd name="connsiteX14" fmla="*/ 365 w 9947"/>
                <a:gd name="connsiteY14" fmla="*/ 5009 h 10000"/>
                <a:gd name="connsiteX15" fmla="*/ 1189 w 9947"/>
                <a:gd name="connsiteY15" fmla="*/ 2211 h 10000"/>
                <a:gd name="connsiteX16" fmla="*/ 2463 w 9947"/>
                <a:gd name="connsiteY16" fmla="*/ 2211 h 10000"/>
                <a:gd name="connsiteX17" fmla="*/ 3287 w 9947"/>
                <a:gd name="connsiteY17" fmla="*/ 5009 h 10000"/>
                <a:gd name="connsiteX18" fmla="*/ 2463 w 9947"/>
                <a:gd name="connsiteY18" fmla="*/ 7808 h 10000"/>
                <a:gd name="connsiteX0" fmla="*/ 8160 w 8678"/>
                <a:gd name="connsiteY0" fmla="*/ 7376 h 10000"/>
                <a:gd name="connsiteX1" fmla="*/ 8264 w 8678"/>
                <a:gd name="connsiteY1" fmla="*/ 7129 h 10000"/>
                <a:gd name="connsiteX2" fmla="*/ 8678 w 8678"/>
                <a:gd name="connsiteY2" fmla="*/ 5000 h 10000"/>
                <a:gd name="connsiteX3" fmla="*/ 4339 w 8678"/>
                <a:gd name="connsiteY3" fmla="*/ 0 h 10000"/>
                <a:gd name="connsiteX4" fmla="*/ 0 w 8678"/>
                <a:gd name="connsiteY4" fmla="*/ 4863 h 10000"/>
                <a:gd name="connsiteX5" fmla="*/ 8 w 8678"/>
                <a:gd name="connsiteY5" fmla="*/ 5137 h 10000"/>
                <a:gd name="connsiteX6" fmla="*/ 1759 w 8678"/>
                <a:gd name="connsiteY6" fmla="*/ 9018 h 10000"/>
                <a:gd name="connsiteX7" fmla="*/ 1934 w 8678"/>
                <a:gd name="connsiteY7" fmla="*/ 9193 h 10000"/>
                <a:gd name="connsiteX8" fmla="*/ 1847 w 8678"/>
                <a:gd name="connsiteY8" fmla="*/ 9092 h 10000"/>
                <a:gd name="connsiteX9" fmla="*/ 4339 w 8678"/>
                <a:gd name="connsiteY9" fmla="*/ 10000 h 10000"/>
                <a:gd name="connsiteX10" fmla="*/ 8160 w 8678"/>
                <a:gd name="connsiteY10" fmla="*/ 7376 h 10000"/>
                <a:gd name="connsiteX11" fmla="*/ 2476 w 8678"/>
                <a:gd name="connsiteY11" fmla="*/ 7808 h 10000"/>
                <a:gd name="connsiteX12" fmla="*/ 1195 w 8678"/>
                <a:gd name="connsiteY12" fmla="*/ 7808 h 10000"/>
                <a:gd name="connsiteX13" fmla="*/ 367 w 8678"/>
                <a:gd name="connsiteY13" fmla="*/ 5009 h 10000"/>
                <a:gd name="connsiteX14" fmla="*/ 1195 w 8678"/>
                <a:gd name="connsiteY14" fmla="*/ 2211 h 10000"/>
                <a:gd name="connsiteX15" fmla="*/ 2476 w 8678"/>
                <a:gd name="connsiteY15" fmla="*/ 2211 h 10000"/>
                <a:gd name="connsiteX16" fmla="*/ 3305 w 8678"/>
                <a:gd name="connsiteY16" fmla="*/ 5009 h 10000"/>
                <a:gd name="connsiteX17" fmla="*/ 2476 w 8678"/>
                <a:gd name="connsiteY17" fmla="*/ 78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678" h="10000" extrusionOk="0">
                  <a:moveTo>
                    <a:pt x="8160" y="7376"/>
                  </a:moveTo>
                  <a:cubicBezTo>
                    <a:pt x="8195" y="7294"/>
                    <a:pt x="8229" y="7211"/>
                    <a:pt x="8264" y="7129"/>
                  </a:cubicBezTo>
                  <a:cubicBezTo>
                    <a:pt x="8526" y="6477"/>
                    <a:pt x="8678" y="5762"/>
                    <a:pt x="8678" y="5000"/>
                  </a:cubicBezTo>
                  <a:cubicBezTo>
                    <a:pt x="8678" y="2239"/>
                    <a:pt x="6736" y="0"/>
                    <a:pt x="4339" y="0"/>
                  </a:cubicBezTo>
                  <a:cubicBezTo>
                    <a:pt x="1983" y="0"/>
                    <a:pt x="64" y="2165"/>
                    <a:pt x="0" y="4863"/>
                  </a:cubicBezTo>
                  <a:cubicBezTo>
                    <a:pt x="3" y="4954"/>
                    <a:pt x="5" y="5046"/>
                    <a:pt x="8" y="5137"/>
                  </a:cubicBezTo>
                  <a:cubicBezTo>
                    <a:pt x="48" y="6725"/>
                    <a:pt x="725" y="8128"/>
                    <a:pt x="1759" y="9018"/>
                  </a:cubicBezTo>
                  <a:lnTo>
                    <a:pt x="1934" y="9193"/>
                  </a:lnTo>
                  <a:cubicBezTo>
                    <a:pt x="1905" y="9159"/>
                    <a:pt x="1876" y="9126"/>
                    <a:pt x="1847" y="9092"/>
                  </a:cubicBezTo>
                  <a:cubicBezTo>
                    <a:pt x="2556" y="9661"/>
                    <a:pt x="3415" y="10000"/>
                    <a:pt x="4339" y="10000"/>
                  </a:cubicBezTo>
                  <a:cubicBezTo>
                    <a:pt x="5987" y="10000"/>
                    <a:pt x="7428" y="8935"/>
                    <a:pt x="8160" y="7376"/>
                  </a:cubicBezTo>
                  <a:close/>
                  <a:moveTo>
                    <a:pt x="2476" y="7808"/>
                  </a:moveTo>
                  <a:cubicBezTo>
                    <a:pt x="2150" y="8284"/>
                    <a:pt x="1520" y="8284"/>
                    <a:pt x="1195" y="7808"/>
                  </a:cubicBezTo>
                  <a:cubicBezTo>
                    <a:pt x="678" y="7037"/>
                    <a:pt x="367" y="6064"/>
                    <a:pt x="367" y="5009"/>
                  </a:cubicBezTo>
                  <a:cubicBezTo>
                    <a:pt x="367" y="3954"/>
                    <a:pt x="678" y="2981"/>
                    <a:pt x="1195" y="2211"/>
                  </a:cubicBezTo>
                  <a:cubicBezTo>
                    <a:pt x="1520" y="1734"/>
                    <a:pt x="2150" y="1734"/>
                    <a:pt x="2476" y="2211"/>
                  </a:cubicBezTo>
                  <a:cubicBezTo>
                    <a:pt x="2994" y="2981"/>
                    <a:pt x="3305" y="3954"/>
                    <a:pt x="3305" y="5009"/>
                  </a:cubicBezTo>
                  <a:cubicBezTo>
                    <a:pt x="3305" y="6064"/>
                    <a:pt x="3002" y="7028"/>
                    <a:pt x="2476" y="7808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solidFill>
                <a:schemeClr val="accent4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ID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2ADC1CF9-622F-AD46-9B63-126A512D9E2E}"/>
                </a:ext>
              </a:extLst>
            </p:cNvPr>
            <p:cNvSpPr/>
            <p:nvPr/>
          </p:nvSpPr>
          <p:spPr>
            <a:xfrm>
              <a:off x="11997225" y="2731135"/>
              <a:ext cx="186462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200" b="1" dirty="0"/>
                <a:t>SUSTAINABLE AGRICULTURE</a:t>
              </a:r>
            </a:p>
            <a:p>
              <a:pPr lvl="0" algn="ctr"/>
              <a:r>
                <a:rPr lang="en-US" sz="1200" b="1" dirty="0"/>
                <a:t>BASED ON ISLAMIC VALUES</a:t>
              </a:r>
              <a:endParaRPr lang="en-ID" sz="1200" b="1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9C167AA4-46FC-5A4C-B252-6D7D8E9126A5}"/>
                </a:ext>
              </a:extLst>
            </p:cNvPr>
            <p:cNvSpPr/>
            <p:nvPr/>
          </p:nvSpPr>
          <p:spPr>
            <a:xfrm rot="720000">
              <a:off x="13580140" y="2224154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AB36649E-57A5-4A41-9CDF-EB5533316562}"/>
                </a:ext>
              </a:extLst>
            </p:cNvPr>
            <p:cNvSpPr/>
            <p:nvPr/>
          </p:nvSpPr>
          <p:spPr>
            <a:xfrm rot="720000">
              <a:off x="13884227" y="3030649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4A1B1BC-65DD-9C41-A30F-CE34E6FEC0AC}"/>
                </a:ext>
              </a:extLst>
            </p:cNvPr>
            <p:cNvSpPr/>
            <p:nvPr/>
          </p:nvSpPr>
          <p:spPr>
            <a:xfrm rot="720000">
              <a:off x="13556356" y="3719560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C4A6D7D-8720-6C44-A4B4-2609D0090568}"/>
                </a:ext>
              </a:extLst>
            </p:cNvPr>
            <p:cNvSpPr/>
            <p:nvPr/>
          </p:nvSpPr>
          <p:spPr>
            <a:xfrm rot="720000">
              <a:off x="12746728" y="4064973"/>
              <a:ext cx="473790" cy="459641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7507200-00AE-154A-8209-B19CF3B753CA}"/>
                </a:ext>
              </a:extLst>
            </p:cNvPr>
            <p:cNvSpPr/>
            <p:nvPr/>
          </p:nvSpPr>
          <p:spPr>
            <a:xfrm>
              <a:off x="13771945" y="3058545"/>
              <a:ext cx="124358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MARGINAL LAND FARMING</a:t>
              </a:r>
              <a:endParaRPr lang="en-ID" sz="1100" dirty="0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869E3489-D44B-4C45-BFE1-087691E23D63}"/>
                </a:ext>
              </a:extLst>
            </p:cNvPr>
            <p:cNvSpPr/>
            <p:nvPr/>
          </p:nvSpPr>
          <p:spPr>
            <a:xfrm>
              <a:off x="13328703" y="3750515"/>
              <a:ext cx="182208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ORGANIC FARMING AND LOCAL WISDOM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AB6F417F-1CF6-DA4D-AD14-B4D424A8EA67}"/>
                </a:ext>
              </a:extLst>
            </p:cNvPr>
            <p:cNvSpPr/>
            <p:nvPr/>
          </p:nvSpPr>
          <p:spPr>
            <a:xfrm>
              <a:off x="12560056" y="4180505"/>
              <a:ext cx="11881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100" dirty="0"/>
                <a:t>SMART FARMING</a:t>
              </a:r>
              <a:endParaRPr lang="en-ID" sz="1100" dirty="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48C76069-F4B0-A141-A112-6F11D383FB91}"/>
                </a:ext>
              </a:extLst>
            </p:cNvPr>
            <p:cNvSpPr/>
            <p:nvPr/>
          </p:nvSpPr>
          <p:spPr>
            <a:xfrm>
              <a:off x="13356213" y="2248810"/>
              <a:ext cx="181341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/>
                <a:t>PLANT  BIOTECHNOLOGY AND ECOSYSTEM</a:t>
              </a:r>
              <a:endParaRPr lang="en-ID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403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1069</Words>
  <Application>Microsoft Macintosh PowerPoint</Application>
  <PresentationFormat>Widescreen</PresentationFormat>
  <Paragraphs>349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Perumusan Klaster Riset Unggulan UMY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Perumusan Klaster Riset Unggulan UMY</dc:title>
  <dc:creator>Agus S Muntohar</dc:creator>
  <cp:lastModifiedBy>Agustiyara</cp:lastModifiedBy>
  <cp:revision>138</cp:revision>
  <cp:lastPrinted>2020-07-18T07:34:30Z</cp:lastPrinted>
  <dcterms:created xsi:type="dcterms:W3CDTF">2020-07-15T13:38:07Z</dcterms:created>
  <dcterms:modified xsi:type="dcterms:W3CDTF">2020-09-01T01:12:49Z</dcterms:modified>
</cp:coreProperties>
</file>